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notesSlides/notesSlide9.xml" ContentType="application/vnd.openxmlformats-officedocument.presentationml.notesSlide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10.xml" ContentType="application/vnd.openxmlformats-officedocument.presentationml.notesSlide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notesSlides/notesSlide11.xml" ContentType="application/vnd.openxmlformats-officedocument.presentationml.notesSlide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13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4"/>
  </p:sldMasterIdLst>
  <p:notesMasterIdLst>
    <p:notesMasterId r:id="rId76"/>
  </p:notesMasterIdLst>
  <p:handoutMasterIdLst>
    <p:handoutMasterId r:id="rId77"/>
  </p:handoutMasterIdLst>
  <p:sldIdLst>
    <p:sldId id="258" r:id="rId5"/>
    <p:sldId id="275" r:id="rId6"/>
    <p:sldId id="314" r:id="rId7"/>
    <p:sldId id="263" r:id="rId8"/>
    <p:sldId id="264" r:id="rId9"/>
    <p:sldId id="265" r:id="rId10"/>
    <p:sldId id="266" r:id="rId11"/>
    <p:sldId id="287" r:id="rId12"/>
    <p:sldId id="288" r:id="rId13"/>
    <p:sldId id="289" r:id="rId14"/>
    <p:sldId id="313" r:id="rId15"/>
    <p:sldId id="290" r:id="rId16"/>
    <p:sldId id="292" r:id="rId17"/>
    <p:sldId id="297" r:id="rId18"/>
    <p:sldId id="294" r:id="rId19"/>
    <p:sldId id="291" r:id="rId20"/>
    <p:sldId id="298" r:id="rId21"/>
    <p:sldId id="293" r:id="rId22"/>
    <p:sldId id="322" r:id="rId23"/>
    <p:sldId id="323" r:id="rId24"/>
    <p:sldId id="315" r:id="rId25"/>
    <p:sldId id="316" r:id="rId26"/>
    <p:sldId id="300" r:id="rId27"/>
    <p:sldId id="301" r:id="rId28"/>
    <p:sldId id="302" r:id="rId29"/>
    <p:sldId id="303" r:id="rId30"/>
    <p:sldId id="304" r:id="rId31"/>
    <p:sldId id="305" r:id="rId32"/>
    <p:sldId id="321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7" r:id="rId41"/>
    <p:sldId id="267" r:id="rId42"/>
    <p:sldId id="262" r:id="rId43"/>
    <p:sldId id="269" r:id="rId44"/>
    <p:sldId id="270" r:id="rId45"/>
    <p:sldId id="268" r:id="rId46"/>
    <p:sldId id="272" r:id="rId47"/>
    <p:sldId id="271" r:id="rId48"/>
    <p:sldId id="273" r:id="rId49"/>
    <p:sldId id="284" r:id="rId50"/>
    <p:sldId id="274" r:id="rId51"/>
    <p:sldId id="278" r:id="rId52"/>
    <p:sldId id="318" r:id="rId53"/>
    <p:sldId id="285" r:id="rId54"/>
    <p:sldId id="320" r:id="rId55"/>
    <p:sldId id="276" r:id="rId56"/>
    <p:sldId id="277" r:id="rId57"/>
    <p:sldId id="319" r:id="rId58"/>
    <p:sldId id="280" r:id="rId59"/>
    <p:sldId id="282" r:id="rId60"/>
    <p:sldId id="283" r:id="rId61"/>
    <p:sldId id="324" r:id="rId62"/>
    <p:sldId id="956" r:id="rId63"/>
    <p:sldId id="959" r:id="rId64"/>
    <p:sldId id="961" r:id="rId65"/>
    <p:sldId id="962" r:id="rId66"/>
    <p:sldId id="963" r:id="rId67"/>
    <p:sldId id="967" r:id="rId68"/>
    <p:sldId id="968" r:id="rId69"/>
    <p:sldId id="966" r:id="rId70"/>
    <p:sldId id="325" r:id="rId71"/>
    <p:sldId id="970" r:id="rId72"/>
    <p:sldId id="971" r:id="rId73"/>
    <p:sldId id="969" r:id="rId74"/>
    <p:sldId id="97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4584B9-6CFA-4830-B246-3FF6B77D06FF}" v="557" dt="2023-11-09T17:54:43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2509" autoAdjust="0"/>
  </p:normalViewPr>
  <p:slideViewPr>
    <p:cSldViewPr snapToGrid="0">
      <p:cViewPr varScale="1">
        <p:scale>
          <a:sx n="93" d="100"/>
          <a:sy n="93" d="100"/>
        </p:scale>
        <p:origin x="99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o Sanchez Nido" userId="2eb13af2-e160-45ec-b4f7-980326bda841" providerId="ADAL" clId="{F54584B9-6CFA-4830-B246-3FF6B77D06FF}"/>
    <pc:docChg chg="undo redo custSel addSld delSld modSld sldOrd">
      <pc:chgData name="Gonzalo Sanchez Nido" userId="2eb13af2-e160-45ec-b4f7-980326bda841" providerId="ADAL" clId="{F54584B9-6CFA-4830-B246-3FF6B77D06FF}" dt="2023-11-24T12:05:33.770" v="4392" actId="20577"/>
      <pc:docMkLst>
        <pc:docMk/>
      </pc:docMkLst>
      <pc:sldChg chg="del">
        <pc:chgData name="Gonzalo Sanchez Nido" userId="2eb13af2-e160-45ec-b4f7-980326bda841" providerId="ADAL" clId="{F54584B9-6CFA-4830-B246-3FF6B77D06FF}" dt="2023-11-07T14:20:37.005" v="96" actId="2696"/>
        <pc:sldMkLst>
          <pc:docMk/>
          <pc:sldMk cId="2979223466" sldId="256"/>
        </pc:sldMkLst>
      </pc:sldChg>
      <pc:sldChg chg="addSp modSp add mod">
        <pc:chgData name="Gonzalo Sanchez Nido" userId="2eb13af2-e160-45ec-b4f7-980326bda841" providerId="ADAL" clId="{F54584B9-6CFA-4830-B246-3FF6B77D06FF}" dt="2023-11-07T14:20:54.412" v="117" actId="14100"/>
        <pc:sldMkLst>
          <pc:docMk/>
          <pc:sldMk cId="1884936030" sldId="258"/>
        </pc:sldMkLst>
        <pc:spChg chg="mod">
          <ac:chgData name="Gonzalo Sanchez Nido" userId="2eb13af2-e160-45ec-b4f7-980326bda841" providerId="ADAL" clId="{F54584B9-6CFA-4830-B246-3FF6B77D06FF}" dt="2023-11-07T14:20:50.100" v="116" actId="1036"/>
          <ac:spMkLst>
            <pc:docMk/>
            <pc:sldMk cId="1884936030" sldId="258"/>
            <ac:spMk id="3" creationId="{0DDA2CF8-7BF8-214D-A034-34F509AF36C4}"/>
          </ac:spMkLst>
        </pc:spChg>
        <pc:spChg chg="mod">
          <ac:chgData name="Gonzalo Sanchez Nido" userId="2eb13af2-e160-45ec-b4f7-980326bda841" providerId="ADAL" clId="{F54584B9-6CFA-4830-B246-3FF6B77D06FF}" dt="2023-11-07T14:20:12.637" v="82" actId="20577"/>
          <ac:spMkLst>
            <pc:docMk/>
            <pc:sldMk cId="1884936030" sldId="258"/>
            <ac:spMk id="4" creationId="{B2D3C1D6-B462-7742-A19A-F4A68F02F075}"/>
          </ac:spMkLst>
        </pc:spChg>
        <pc:spChg chg="mod">
          <ac:chgData name="Gonzalo Sanchez Nido" userId="2eb13af2-e160-45ec-b4f7-980326bda841" providerId="ADAL" clId="{F54584B9-6CFA-4830-B246-3FF6B77D06FF}" dt="2023-11-07T14:20:54.412" v="117" actId="14100"/>
          <ac:spMkLst>
            <pc:docMk/>
            <pc:sldMk cId="1884936030" sldId="258"/>
            <ac:spMk id="14" creationId="{F5E1C978-6246-2BD3-9BDC-D9D0634C0AD2}"/>
          </ac:spMkLst>
        </pc:spChg>
        <pc:spChg chg="mod">
          <ac:chgData name="Gonzalo Sanchez Nido" userId="2eb13af2-e160-45ec-b4f7-980326bda841" providerId="ADAL" clId="{F54584B9-6CFA-4830-B246-3FF6B77D06FF}" dt="2023-11-07T14:20:18.803" v="93" actId="20577"/>
          <ac:spMkLst>
            <pc:docMk/>
            <pc:sldMk cId="1884936030" sldId="258"/>
            <ac:spMk id="15" creationId="{857FA2DD-F30B-410D-DD73-6E9617325326}"/>
          </ac:spMkLst>
        </pc:spChg>
        <pc:picChg chg="add mod">
          <ac:chgData name="Gonzalo Sanchez Nido" userId="2eb13af2-e160-45ec-b4f7-980326bda841" providerId="ADAL" clId="{F54584B9-6CFA-4830-B246-3FF6B77D06FF}" dt="2023-11-07T14:20:32.600" v="95" actId="1076"/>
          <ac:picMkLst>
            <pc:docMk/>
            <pc:sldMk cId="1884936030" sldId="258"/>
            <ac:picMk id="2" creationId="{F70EF683-8F94-33B1-D341-64F847A68F7C}"/>
          </ac:picMkLst>
        </pc:picChg>
      </pc:sldChg>
      <pc:sldChg chg="modAnim modNotesTx">
        <pc:chgData name="Gonzalo Sanchez Nido" userId="2eb13af2-e160-45ec-b4f7-980326bda841" providerId="ADAL" clId="{F54584B9-6CFA-4830-B246-3FF6B77D06FF}" dt="2023-11-09T17:12:56.729" v="4359"/>
        <pc:sldMkLst>
          <pc:docMk/>
          <pc:sldMk cId="1306274602" sldId="265"/>
        </pc:sldMkLst>
      </pc:sldChg>
      <pc:sldChg chg="modSp mod modAnim modNotesTx">
        <pc:chgData name="Gonzalo Sanchez Nido" userId="2eb13af2-e160-45ec-b4f7-980326bda841" providerId="ADAL" clId="{F54584B9-6CFA-4830-B246-3FF6B77D06FF}" dt="2023-11-09T17:19:51.983" v="4375" actId="1076"/>
        <pc:sldMkLst>
          <pc:docMk/>
          <pc:sldMk cId="3376850276" sldId="266"/>
        </pc:sldMkLst>
        <pc:spChg chg="mod">
          <ac:chgData name="Gonzalo Sanchez Nido" userId="2eb13af2-e160-45ec-b4f7-980326bda841" providerId="ADAL" clId="{F54584B9-6CFA-4830-B246-3FF6B77D06FF}" dt="2023-11-09T17:19:51.983" v="4375" actId="1076"/>
          <ac:spMkLst>
            <pc:docMk/>
            <pc:sldMk cId="3376850276" sldId="266"/>
            <ac:spMk id="8" creationId="{B2BD3101-099B-9F21-BAAA-6DB050BCDA62}"/>
          </ac:spMkLst>
        </pc:spChg>
        <pc:inkChg chg="mod">
          <ac:chgData name="Gonzalo Sanchez Nido" userId="2eb13af2-e160-45ec-b4f7-980326bda841" providerId="ADAL" clId="{F54584B9-6CFA-4830-B246-3FF6B77D06FF}" dt="2023-11-09T17:19:40.001" v="4373" actId="1076"/>
          <ac:inkMkLst>
            <pc:docMk/>
            <pc:sldMk cId="3376850276" sldId="266"/>
            <ac:inkMk id="12" creationId="{1C15C026-9B08-32CD-26E3-6D29258EA1AC}"/>
          </ac:inkMkLst>
        </pc:inkChg>
      </pc:sldChg>
      <pc:sldChg chg="modSp mod">
        <pc:chgData name="Gonzalo Sanchez Nido" userId="2eb13af2-e160-45ec-b4f7-980326bda841" providerId="ADAL" clId="{F54584B9-6CFA-4830-B246-3FF6B77D06FF}" dt="2023-11-09T08:39:30.613" v="2893" actId="20577"/>
        <pc:sldMkLst>
          <pc:docMk/>
          <pc:sldMk cId="3524327972" sldId="267"/>
        </pc:sldMkLst>
        <pc:spChg chg="mod">
          <ac:chgData name="Gonzalo Sanchez Nido" userId="2eb13af2-e160-45ec-b4f7-980326bda841" providerId="ADAL" clId="{F54584B9-6CFA-4830-B246-3FF6B77D06FF}" dt="2023-11-09T08:39:08.017" v="2876" actId="1036"/>
          <ac:spMkLst>
            <pc:docMk/>
            <pc:sldMk cId="3524327972" sldId="267"/>
            <ac:spMk id="6" creationId="{8F03BDCC-0CF9-148B-4CD2-2352B613452A}"/>
          </ac:spMkLst>
        </pc:spChg>
        <pc:graphicFrameChg chg="modGraphic">
          <ac:chgData name="Gonzalo Sanchez Nido" userId="2eb13af2-e160-45ec-b4f7-980326bda841" providerId="ADAL" clId="{F54584B9-6CFA-4830-B246-3FF6B77D06FF}" dt="2023-11-09T08:39:30.613" v="2893" actId="20577"/>
          <ac:graphicFrameMkLst>
            <pc:docMk/>
            <pc:sldMk cId="3524327972" sldId="267"/>
            <ac:graphicFrameMk id="5" creationId="{A96419CF-F0FD-D2AD-CC45-73D45B47E301}"/>
          </ac:graphicFrameMkLst>
        </pc:graphicFrameChg>
      </pc:sldChg>
      <pc:sldChg chg="modSp mod">
        <pc:chgData name="Gonzalo Sanchez Nido" userId="2eb13af2-e160-45ec-b4f7-980326bda841" providerId="ADAL" clId="{F54584B9-6CFA-4830-B246-3FF6B77D06FF}" dt="2023-11-09T10:54:49.262" v="4358" actId="207"/>
        <pc:sldMkLst>
          <pc:docMk/>
          <pc:sldMk cId="4109066131" sldId="274"/>
        </pc:sldMkLst>
        <pc:spChg chg="mod">
          <ac:chgData name="Gonzalo Sanchez Nido" userId="2eb13af2-e160-45ec-b4f7-980326bda841" providerId="ADAL" clId="{F54584B9-6CFA-4830-B246-3FF6B77D06FF}" dt="2023-11-09T07:59:40.787" v="2786" actId="20577"/>
          <ac:spMkLst>
            <pc:docMk/>
            <pc:sldMk cId="4109066131" sldId="274"/>
            <ac:spMk id="2" creationId="{A0C50A7C-F74C-9F7C-66C6-7659C52FF85C}"/>
          </ac:spMkLst>
        </pc:spChg>
        <pc:spChg chg="mod">
          <ac:chgData name="Gonzalo Sanchez Nido" userId="2eb13af2-e160-45ec-b4f7-980326bda841" providerId="ADAL" clId="{F54584B9-6CFA-4830-B246-3FF6B77D06FF}" dt="2023-11-09T10:54:49.262" v="4358" actId="207"/>
          <ac:spMkLst>
            <pc:docMk/>
            <pc:sldMk cId="4109066131" sldId="274"/>
            <ac:spMk id="3" creationId="{5FB96D22-F397-0A38-3051-6D2947DCF38E}"/>
          </ac:spMkLst>
        </pc:spChg>
      </pc:sldChg>
      <pc:sldChg chg="modSp mod">
        <pc:chgData name="Gonzalo Sanchez Nido" userId="2eb13af2-e160-45ec-b4f7-980326bda841" providerId="ADAL" clId="{F54584B9-6CFA-4830-B246-3FF6B77D06FF}" dt="2023-11-07T14:21:19.034" v="130" actId="20577"/>
        <pc:sldMkLst>
          <pc:docMk/>
          <pc:sldMk cId="1135362054" sldId="275"/>
        </pc:sldMkLst>
        <pc:spChg chg="mod">
          <ac:chgData name="Gonzalo Sanchez Nido" userId="2eb13af2-e160-45ec-b4f7-980326bda841" providerId="ADAL" clId="{F54584B9-6CFA-4830-B246-3FF6B77D06FF}" dt="2023-11-07T14:21:08.389" v="119" actId="6549"/>
          <ac:spMkLst>
            <pc:docMk/>
            <pc:sldMk cId="1135362054" sldId="275"/>
            <ac:spMk id="2" creationId="{91A42455-BE4B-D99C-54CF-A3B48F8FB127}"/>
          </ac:spMkLst>
        </pc:spChg>
        <pc:spChg chg="mod">
          <ac:chgData name="Gonzalo Sanchez Nido" userId="2eb13af2-e160-45ec-b4f7-980326bda841" providerId="ADAL" clId="{F54584B9-6CFA-4830-B246-3FF6B77D06FF}" dt="2023-11-07T14:21:19.034" v="130" actId="20577"/>
          <ac:spMkLst>
            <pc:docMk/>
            <pc:sldMk cId="1135362054" sldId="275"/>
            <ac:spMk id="3" creationId="{17D13CE6-B440-0BBF-192D-7EEB9939204A}"/>
          </ac:spMkLst>
        </pc:spChg>
      </pc:sldChg>
      <pc:sldChg chg="addSp delSp modSp mod delAnim modAnim">
        <pc:chgData name="Gonzalo Sanchez Nido" userId="2eb13af2-e160-45ec-b4f7-980326bda841" providerId="ADAL" clId="{F54584B9-6CFA-4830-B246-3FF6B77D06FF}" dt="2023-11-08T09:02:15.616" v="1668" actId="9405"/>
        <pc:sldMkLst>
          <pc:docMk/>
          <pc:sldMk cId="976375531" sldId="280"/>
        </pc:sldMkLst>
        <pc:spChg chg="mod">
          <ac:chgData name="Gonzalo Sanchez Nido" userId="2eb13af2-e160-45ec-b4f7-980326bda841" providerId="ADAL" clId="{F54584B9-6CFA-4830-B246-3FF6B77D06FF}" dt="2023-11-08T09:01:30.314" v="1621" actId="1076"/>
          <ac:spMkLst>
            <pc:docMk/>
            <pc:sldMk cId="976375531" sldId="280"/>
            <ac:spMk id="3" creationId="{977549AE-0024-B002-F833-21D4894134C4}"/>
          </ac:spMkLst>
        </pc:spChg>
        <pc:spChg chg="mod">
          <ac:chgData name="Gonzalo Sanchez Nido" userId="2eb13af2-e160-45ec-b4f7-980326bda841" providerId="ADAL" clId="{F54584B9-6CFA-4830-B246-3FF6B77D06FF}" dt="2023-11-08T08:55:33.827" v="1555" actId="1076"/>
          <ac:spMkLst>
            <pc:docMk/>
            <pc:sldMk cId="976375531" sldId="280"/>
            <ac:spMk id="17" creationId="{6AE1AE77-8111-CC5C-655B-EA85591634AD}"/>
          </ac:spMkLst>
        </pc:spChg>
        <pc:spChg chg="mod">
          <ac:chgData name="Gonzalo Sanchez Nido" userId="2eb13af2-e160-45ec-b4f7-980326bda841" providerId="ADAL" clId="{F54584B9-6CFA-4830-B246-3FF6B77D06FF}" dt="2023-11-08T08:55:30.264" v="1554" actId="1076"/>
          <ac:spMkLst>
            <pc:docMk/>
            <pc:sldMk cId="976375531" sldId="280"/>
            <ac:spMk id="18" creationId="{0A80707B-609D-81A3-2BB9-774C50E0A0E9}"/>
          </ac:spMkLst>
        </pc:spChg>
        <pc:spChg chg="mod">
          <ac:chgData name="Gonzalo Sanchez Nido" userId="2eb13af2-e160-45ec-b4f7-980326bda841" providerId="ADAL" clId="{F54584B9-6CFA-4830-B246-3FF6B77D06FF}" dt="2023-11-08T08:59:06.875" v="1605" actId="1076"/>
          <ac:spMkLst>
            <pc:docMk/>
            <pc:sldMk cId="976375531" sldId="280"/>
            <ac:spMk id="28" creationId="{30F0DE7D-93FA-8CD6-4CBD-62192F14BA8A}"/>
          </ac:spMkLst>
        </pc:spChg>
        <pc:spChg chg="mod">
          <ac:chgData name="Gonzalo Sanchez Nido" userId="2eb13af2-e160-45ec-b4f7-980326bda841" providerId="ADAL" clId="{F54584B9-6CFA-4830-B246-3FF6B77D06FF}" dt="2023-11-08T08:59:10.539" v="1606" actId="1076"/>
          <ac:spMkLst>
            <pc:docMk/>
            <pc:sldMk cId="976375531" sldId="280"/>
            <ac:spMk id="29" creationId="{402C7F56-B631-0C19-A6D3-71605FD56792}"/>
          </ac:spMkLst>
        </pc:spChg>
        <pc:spChg chg="mod">
          <ac:chgData name="Gonzalo Sanchez Nido" userId="2eb13af2-e160-45ec-b4f7-980326bda841" providerId="ADAL" clId="{F54584B9-6CFA-4830-B246-3FF6B77D06FF}" dt="2023-11-08T08:56:20.483" v="1556"/>
          <ac:spMkLst>
            <pc:docMk/>
            <pc:sldMk cId="976375531" sldId="280"/>
            <ac:spMk id="58" creationId="{C1AEC40B-9068-B007-0B93-4A8D9F3F245A}"/>
          </ac:spMkLst>
        </pc:spChg>
        <pc:spChg chg="mod">
          <ac:chgData name="Gonzalo Sanchez Nido" userId="2eb13af2-e160-45ec-b4f7-980326bda841" providerId="ADAL" clId="{F54584B9-6CFA-4830-B246-3FF6B77D06FF}" dt="2023-11-08T08:56:20.483" v="1556"/>
          <ac:spMkLst>
            <pc:docMk/>
            <pc:sldMk cId="976375531" sldId="280"/>
            <ac:spMk id="59" creationId="{C7DA68DB-BC11-F9EB-F3A7-65394C18BA72}"/>
          </ac:spMkLst>
        </pc:spChg>
        <pc:spChg chg="add mod">
          <ac:chgData name="Gonzalo Sanchez Nido" userId="2eb13af2-e160-45ec-b4f7-980326bda841" providerId="ADAL" clId="{F54584B9-6CFA-4830-B246-3FF6B77D06FF}" dt="2023-11-08T09:01:36.416" v="1651" actId="1037"/>
          <ac:spMkLst>
            <pc:docMk/>
            <pc:sldMk cId="976375531" sldId="280"/>
            <ac:spMk id="85" creationId="{8EC666FA-738A-801E-240B-A67213649085}"/>
          </ac:spMkLst>
        </pc:spChg>
        <pc:spChg chg="add mod">
          <ac:chgData name="Gonzalo Sanchez Nido" userId="2eb13af2-e160-45ec-b4f7-980326bda841" providerId="ADAL" clId="{F54584B9-6CFA-4830-B246-3FF6B77D06FF}" dt="2023-11-08T09:01:57.557" v="1666" actId="20577"/>
          <ac:spMkLst>
            <pc:docMk/>
            <pc:sldMk cId="976375531" sldId="280"/>
            <ac:spMk id="86" creationId="{2E3D0972-6805-1A74-685A-EEE31B1AC1B9}"/>
          </ac:spMkLst>
        </pc:spChg>
        <pc:grpChg chg="add del mod">
          <ac:chgData name="Gonzalo Sanchez Nido" userId="2eb13af2-e160-45ec-b4f7-980326bda841" providerId="ADAL" clId="{F54584B9-6CFA-4830-B246-3FF6B77D06FF}" dt="2023-11-08T08:56:48.790" v="1560" actId="478"/>
          <ac:grpSpMkLst>
            <pc:docMk/>
            <pc:sldMk cId="976375531" sldId="280"/>
            <ac:grpSpMk id="4" creationId="{8994376C-97DC-415A-B7A3-4195534843BF}"/>
          </ac:grpSpMkLst>
        </pc:grpChg>
        <pc:grpChg chg="mod">
          <ac:chgData name="Gonzalo Sanchez Nido" userId="2eb13af2-e160-45ec-b4f7-980326bda841" providerId="ADAL" clId="{F54584B9-6CFA-4830-B246-3FF6B77D06FF}" dt="2023-11-08T08:53:25.007" v="1520"/>
          <ac:grpSpMkLst>
            <pc:docMk/>
            <pc:sldMk cId="976375531" sldId="280"/>
            <ac:grpSpMk id="7" creationId="{84FC60D3-F434-42E0-DB44-058BC551FD3D}"/>
          </ac:grpSpMkLst>
        </pc:grpChg>
        <pc:grpChg chg="mod">
          <ac:chgData name="Gonzalo Sanchez Nido" userId="2eb13af2-e160-45ec-b4f7-980326bda841" providerId="ADAL" clId="{F54584B9-6CFA-4830-B246-3FF6B77D06FF}" dt="2023-11-08T08:53:25.007" v="1520"/>
          <ac:grpSpMkLst>
            <pc:docMk/>
            <pc:sldMk cId="976375531" sldId="280"/>
            <ac:grpSpMk id="11" creationId="{68B2A50E-0795-34FA-487A-10C263FC853B}"/>
          </ac:grpSpMkLst>
        </pc:grpChg>
        <pc:grpChg chg="add mod topLvl">
          <ac:chgData name="Gonzalo Sanchez Nido" userId="2eb13af2-e160-45ec-b4f7-980326bda841" providerId="ADAL" clId="{F54584B9-6CFA-4830-B246-3FF6B77D06FF}" dt="2023-11-08T09:01:36.416" v="1651" actId="1037"/>
          <ac:grpSpMkLst>
            <pc:docMk/>
            <pc:sldMk cId="976375531" sldId="280"/>
            <ac:grpSpMk id="24" creationId="{93BF1DB8-C5F7-AFBD-34B2-E19A60D39439}"/>
          </ac:grpSpMkLst>
        </pc:grpChg>
        <pc:grpChg chg="mod">
          <ac:chgData name="Gonzalo Sanchez Nido" userId="2eb13af2-e160-45ec-b4f7-980326bda841" providerId="ADAL" clId="{F54584B9-6CFA-4830-B246-3FF6B77D06FF}" dt="2023-11-08T08:58:57.265" v="1603" actId="165"/>
          <ac:grpSpMkLst>
            <pc:docMk/>
            <pc:sldMk cId="976375531" sldId="280"/>
            <ac:grpSpMk id="27" creationId="{802507E4-270F-1441-359F-282B333AE7AD}"/>
          </ac:grpSpMkLst>
        </pc:grpChg>
        <pc:grpChg chg="add mod topLvl">
          <ac:chgData name="Gonzalo Sanchez Nido" userId="2eb13af2-e160-45ec-b4f7-980326bda841" providerId="ADAL" clId="{F54584B9-6CFA-4830-B246-3FF6B77D06FF}" dt="2023-11-08T09:01:36.416" v="1651" actId="1037"/>
          <ac:grpSpMkLst>
            <pc:docMk/>
            <pc:sldMk cId="976375531" sldId="280"/>
            <ac:grpSpMk id="32" creationId="{87CC7A49-6BDF-DC67-04EF-57CD3D69AC22}"/>
          </ac:grpSpMkLst>
        </pc:grpChg>
        <pc:grpChg chg="add mod topLvl">
          <ac:chgData name="Gonzalo Sanchez Nido" userId="2eb13af2-e160-45ec-b4f7-980326bda841" providerId="ADAL" clId="{F54584B9-6CFA-4830-B246-3FF6B77D06FF}" dt="2023-11-08T09:01:36.416" v="1651" actId="1037"/>
          <ac:grpSpMkLst>
            <pc:docMk/>
            <pc:sldMk cId="976375531" sldId="280"/>
            <ac:grpSpMk id="36" creationId="{853A8773-E909-683D-81F7-1E31E544E10F}"/>
          </ac:grpSpMkLst>
        </pc:grpChg>
        <pc:grpChg chg="add mod topLvl">
          <ac:chgData name="Gonzalo Sanchez Nido" userId="2eb13af2-e160-45ec-b4f7-980326bda841" providerId="ADAL" clId="{F54584B9-6CFA-4830-B246-3FF6B77D06FF}" dt="2023-11-08T09:01:36.416" v="1651" actId="1037"/>
          <ac:grpSpMkLst>
            <pc:docMk/>
            <pc:sldMk cId="976375531" sldId="280"/>
            <ac:grpSpMk id="41" creationId="{F2C0477F-8A4F-886C-CE20-80DDB526C5A1}"/>
          </ac:grpSpMkLst>
        </pc:grpChg>
        <pc:grpChg chg="add mod topLvl">
          <ac:chgData name="Gonzalo Sanchez Nido" userId="2eb13af2-e160-45ec-b4f7-980326bda841" providerId="ADAL" clId="{F54584B9-6CFA-4830-B246-3FF6B77D06FF}" dt="2023-11-08T09:01:36.416" v="1651" actId="1037"/>
          <ac:grpSpMkLst>
            <pc:docMk/>
            <pc:sldMk cId="976375531" sldId="280"/>
            <ac:grpSpMk id="48" creationId="{31AB5FC9-51E9-1FAD-EAEC-0CBC0EBB3FEF}"/>
          </ac:grpSpMkLst>
        </pc:grpChg>
        <pc:grpChg chg="add mod topLvl">
          <ac:chgData name="Gonzalo Sanchez Nido" userId="2eb13af2-e160-45ec-b4f7-980326bda841" providerId="ADAL" clId="{F54584B9-6CFA-4830-B246-3FF6B77D06FF}" dt="2023-11-08T09:01:36.416" v="1651" actId="1037"/>
          <ac:grpSpMkLst>
            <pc:docMk/>
            <pc:sldMk cId="976375531" sldId="280"/>
            <ac:grpSpMk id="51" creationId="{4BF2DD1A-D4FF-5E85-E21A-D6A70F012DBD}"/>
          </ac:grpSpMkLst>
        </pc:grpChg>
        <pc:grpChg chg="add del mod">
          <ac:chgData name="Gonzalo Sanchez Nido" userId="2eb13af2-e160-45ec-b4f7-980326bda841" providerId="ADAL" clId="{F54584B9-6CFA-4830-B246-3FF6B77D06FF}" dt="2023-11-08T08:57:05.291" v="1564" actId="478"/>
          <ac:grpSpMkLst>
            <pc:docMk/>
            <pc:sldMk cId="976375531" sldId="280"/>
            <ac:grpSpMk id="54" creationId="{39B33E04-D8CA-B3D3-4422-AE8C2E3E6E4A}"/>
          </ac:grpSpMkLst>
        </pc:grpChg>
        <pc:grpChg chg="mod">
          <ac:chgData name="Gonzalo Sanchez Nido" userId="2eb13af2-e160-45ec-b4f7-980326bda841" providerId="ADAL" clId="{F54584B9-6CFA-4830-B246-3FF6B77D06FF}" dt="2023-11-08T08:56:20.483" v="1556"/>
          <ac:grpSpMkLst>
            <pc:docMk/>
            <pc:sldMk cId="976375531" sldId="280"/>
            <ac:grpSpMk id="57" creationId="{FDD732DE-01AD-7F62-7C40-3BA8FA22C094}"/>
          </ac:grpSpMkLst>
        </pc:grpChg>
        <pc:grpChg chg="add del mod">
          <ac:chgData name="Gonzalo Sanchez Nido" userId="2eb13af2-e160-45ec-b4f7-980326bda841" providerId="ADAL" clId="{F54584B9-6CFA-4830-B246-3FF6B77D06FF}" dt="2023-11-08T08:57:05.291" v="1564" actId="478"/>
          <ac:grpSpMkLst>
            <pc:docMk/>
            <pc:sldMk cId="976375531" sldId="280"/>
            <ac:grpSpMk id="62" creationId="{D5F4EC4E-E40A-5FC4-34B7-93B3A28AA7E2}"/>
          </ac:grpSpMkLst>
        </pc:grpChg>
        <pc:grpChg chg="add del mod">
          <ac:chgData name="Gonzalo Sanchez Nido" userId="2eb13af2-e160-45ec-b4f7-980326bda841" providerId="ADAL" clId="{F54584B9-6CFA-4830-B246-3FF6B77D06FF}" dt="2023-11-08T08:57:05.291" v="1564" actId="478"/>
          <ac:grpSpMkLst>
            <pc:docMk/>
            <pc:sldMk cId="976375531" sldId="280"/>
            <ac:grpSpMk id="65" creationId="{72050A91-D43A-72C3-C349-B0898CFEE9CB}"/>
          </ac:grpSpMkLst>
        </pc:grpChg>
        <pc:grpChg chg="add del mod">
          <ac:chgData name="Gonzalo Sanchez Nido" userId="2eb13af2-e160-45ec-b4f7-980326bda841" providerId="ADAL" clId="{F54584B9-6CFA-4830-B246-3FF6B77D06FF}" dt="2023-11-08T08:57:05.291" v="1564" actId="478"/>
          <ac:grpSpMkLst>
            <pc:docMk/>
            <pc:sldMk cId="976375531" sldId="280"/>
            <ac:grpSpMk id="68" creationId="{864EBABF-FA33-8818-15B3-ADA9EC747362}"/>
          </ac:grpSpMkLst>
        </pc:grpChg>
        <pc:grpChg chg="add del mod">
          <ac:chgData name="Gonzalo Sanchez Nido" userId="2eb13af2-e160-45ec-b4f7-980326bda841" providerId="ADAL" clId="{F54584B9-6CFA-4830-B246-3FF6B77D06FF}" dt="2023-11-08T08:57:05.291" v="1564" actId="478"/>
          <ac:grpSpMkLst>
            <pc:docMk/>
            <pc:sldMk cId="976375531" sldId="280"/>
            <ac:grpSpMk id="77" creationId="{061A7E05-7553-A0D5-7729-8E4DC01BE86B}"/>
          </ac:grpSpMkLst>
        </pc:grpChg>
        <pc:grpChg chg="add del mod">
          <ac:chgData name="Gonzalo Sanchez Nido" userId="2eb13af2-e160-45ec-b4f7-980326bda841" providerId="ADAL" clId="{F54584B9-6CFA-4830-B246-3FF6B77D06FF}" dt="2023-11-08T08:58:57.265" v="1603" actId="165"/>
          <ac:grpSpMkLst>
            <pc:docMk/>
            <pc:sldMk cId="976375531" sldId="280"/>
            <ac:grpSpMk id="82" creationId="{FA816853-1AC1-74A9-2A36-F426B9E6BF8D}"/>
          </ac:grpSpMkLst>
        </pc:grp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5" creationId="{DDED2790-8319-A109-686A-9A077586F743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6" creationId="{072AB347-CB12-89B8-A1B1-FEE4C7A01E1B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8" creationId="{9CCBE41B-2F40-9DE1-8841-DD8AAC035435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9" creationId="{A4866B89-B1CD-E646-68CC-575C70CF8DDB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0" creationId="{8140BD7A-3848-A76D-AB7B-D836300A5DC8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2" creationId="{EB86BDA4-B653-FA24-ED49-3C7B1F662DF8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3" creationId="{10420C41-0BF7-6AFB-D4DA-4A9259F9C3AF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4" creationId="{6537BA37-DD82-6784-7B6B-985FF8152E3D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5" creationId="{465AC740-66CC-853C-5B86-722C145E2B3F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6" creationId="{A6F43575-EA17-7C92-E389-BD3DB14EF559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19" creationId="{7B7DC132-58D0-598F-B668-3B0709DB7A49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20" creationId="{A44B9567-E3D6-A914-1C80-E80DA8387D0B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21" creationId="{1853AC42-805E-8AAA-73F2-63DC96D4C663}"/>
          </ac:inkMkLst>
        </pc:inkChg>
        <pc:inkChg chg="mod">
          <ac:chgData name="Gonzalo Sanchez Nido" userId="2eb13af2-e160-45ec-b4f7-980326bda841" providerId="ADAL" clId="{F54584B9-6CFA-4830-B246-3FF6B77D06FF}" dt="2023-11-08T08:53:25.007" v="1520"/>
          <ac:inkMkLst>
            <pc:docMk/>
            <pc:sldMk cId="976375531" sldId="280"/>
            <ac:inkMk id="22" creationId="{121E413F-708C-E628-D57A-1D1457C47027}"/>
          </ac:inkMkLst>
        </pc:inkChg>
        <pc:inkChg chg="add del mod">
          <ac:chgData name="Gonzalo Sanchez Nido" userId="2eb13af2-e160-45ec-b4f7-980326bda841" providerId="ADAL" clId="{F54584B9-6CFA-4830-B246-3FF6B77D06FF}" dt="2023-11-08T08:56:35.700" v="1559" actId="478"/>
          <ac:inkMkLst>
            <pc:docMk/>
            <pc:sldMk cId="976375531" sldId="280"/>
            <ac:inkMk id="23" creationId="{4E327998-7403-9DD3-BE91-6A9A771655F1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25" creationId="{277E242A-47B2-1233-DB0C-95D41F51F0B1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26" creationId="{E02B6BE6-5FB4-0182-0294-FF02B6E1C126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30" creationId="{7AEA969D-214B-9750-7600-7ABDAA222FD5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31" creationId="{8BF1CA3B-B1EB-236B-11FD-79F00726D75E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33" creationId="{3E0E31A3-38D8-3A89-DB48-9A013FCA7DF5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34" creationId="{9D4C17A9-220A-912D-E7D2-3DED66B9D5C0}"/>
          </ac:inkMkLst>
        </pc:inkChg>
        <pc:inkChg chg="add mod topLvl">
          <ac:chgData name="Gonzalo Sanchez Nido" userId="2eb13af2-e160-45ec-b4f7-980326bda841" providerId="ADAL" clId="{F54584B9-6CFA-4830-B246-3FF6B77D06FF}" dt="2023-11-08T09:01:36.416" v="1651" actId="1037"/>
          <ac:inkMkLst>
            <pc:docMk/>
            <pc:sldMk cId="976375531" sldId="280"/>
            <ac:inkMk id="35" creationId="{03D12F28-93AD-B1B7-4E80-5642FB0C0D06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37" creationId="{0013A12A-F15B-FCDB-72EA-C3FAA1FCAF37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38" creationId="{BEF4E693-A2C9-E73F-32E3-3F6DF3BE403E}"/>
          </ac:inkMkLst>
        </pc:inkChg>
        <pc:inkChg chg="add mod topLvl">
          <ac:chgData name="Gonzalo Sanchez Nido" userId="2eb13af2-e160-45ec-b4f7-980326bda841" providerId="ADAL" clId="{F54584B9-6CFA-4830-B246-3FF6B77D06FF}" dt="2023-11-08T09:01:36.416" v="1651" actId="1037"/>
          <ac:inkMkLst>
            <pc:docMk/>
            <pc:sldMk cId="976375531" sldId="280"/>
            <ac:inkMk id="39" creationId="{65C22F40-C50D-7C67-AAEB-8DD3544B63EE}"/>
          </ac:inkMkLst>
        </pc:inkChg>
        <pc:inkChg chg="add mod topLvl">
          <ac:chgData name="Gonzalo Sanchez Nido" userId="2eb13af2-e160-45ec-b4f7-980326bda841" providerId="ADAL" clId="{F54584B9-6CFA-4830-B246-3FF6B77D06FF}" dt="2023-11-08T09:01:36.416" v="1651" actId="1037"/>
          <ac:inkMkLst>
            <pc:docMk/>
            <pc:sldMk cId="976375531" sldId="280"/>
            <ac:inkMk id="40" creationId="{1B0E12D1-E055-3669-3386-D3993116129B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42" creationId="{A7FE7508-F32B-0747-E363-B225F49A9F02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43" creationId="{AC7E5BA0-B74B-A3C7-28DD-359BF1CF5B60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44" creationId="{8C2587A7-5486-F47B-DAB2-7ED56473B38B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45" creationId="{00B9F22F-70C5-23A5-8397-256208EDB168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46" creationId="{7B614C3C-7566-BD45-1C9B-CFE61B6ADEEB}"/>
          </ac:inkMkLst>
        </pc:inkChg>
        <pc:inkChg chg="add mod topLvl">
          <ac:chgData name="Gonzalo Sanchez Nido" userId="2eb13af2-e160-45ec-b4f7-980326bda841" providerId="ADAL" clId="{F54584B9-6CFA-4830-B246-3FF6B77D06FF}" dt="2023-11-08T09:01:36.416" v="1651" actId="1037"/>
          <ac:inkMkLst>
            <pc:docMk/>
            <pc:sldMk cId="976375531" sldId="280"/>
            <ac:inkMk id="47" creationId="{58D36F8F-EBE8-84EB-109C-B1D4AF601FF3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49" creationId="{68318D64-DD78-0CE7-6BB4-5E7830230D5E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50" creationId="{E8749468-BA7D-D02B-3FE4-68EB05399AC0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52" creationId="{87ADCE61-8444-991E-6EEA-755360B5715A}"/>
          </ac:inkMkLst>
        </pc:inkChg>
        <pc:inkChg chg="mod">
          <ac:chgData name="Gonzalo Sanchez Nido" userId="2eb13af2-e160-45ec-b4f7-980326bda841" providerId="ADAL" clId="{F54584B9-6CFA-4830-B246-3FF6B77D06FF}" dt="2023-11-08T08:58:57.265" v="1603" actId="165"/>
          <ac:inkMkLst>
            <pc:docMk/>
            <pc:sldMk cId="976375531" sldId="280"/>
            <ac:inkMk id="53" creationId="{D2B29F56-28EC-9297-826F-5F985D4D94E6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55" creationId="{4774C3D5-2B3F-3510-C1DA-A7EC4B76272D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56" creationId="{34511F1A-B6E7-6839-6393-76789FF71313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0" creationId="{3910D21D-9275-0C6A-0D46-C62D90F259BF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1" creationId="{A7F87983-C00B-B57F-936D-2F8C22B670DF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3" creationId="{8B582222-9606-C2D6-4D10-D2B7368BF088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4" creationId="{8B43FC05-A168-FE66-3718-326D057B8EE4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6" creationId="{C7673DB4-C612-CBCA-85CA-9556EA4EC22C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7" creationId="{3BF28E5D-9B83-736E-1DE4-0AA1644B19F7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69" creationId="{02094263-C7BD-B142-F8AF-3A5EB59650DD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70" creationId="{8A4B0721-264E-940A-2979-E3C5A5145C50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71" creationId="{B980E17B-FC88-4F52-3F08-D8F9F0482C68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72" creationId="{0F6B6902-5125-E973-2248-F1E6B8589D7C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73" creationId="{31B57454-A285-ED71-058F-D41381D23AAA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74" creationId="{D1FAAD5A-E699-9CD4-32D6-A5D9787AF85E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75" creationId="{02C26DAF-9CC5-C2AF-1DBC-89CE8D35C7E0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76" creationId="{DDDCA110-F0F7-9B22-7FFE-4A4C1DEBB7F9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78" creationId="{34E6BEB8-11F4-7291-8E83-0958BFBD7599}"/>
          </ac:inkMkLst>
        </pc:inkChg>
        <pc:inkChg chg="mod">
          <ac:chgData name="Gonzalo Sanchez Nido" userId="2eb13af2-e160-45ec-b4f7-980326bda841" providerId="ADAL" clId="{F54584B9-6CFA-4830-B246-3FF6B77D06FF}" dt="2023-11-08T08:56:20.483" v="1556"/>
          <ac:inkMkLst>
            <pc:docMk/>
            <pc:sldMk cId="976375531" sldId="280"/>
            <ac:inkMk id="79" creationId="{C5E0DFEE-210D-8770-4010-0616008098C6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80" creationId="{802A231D-F973-F01F-8E1E-66EBA6BF4020}"/>
          </ac:inkMkLst>
        </pc:inkChg>
        <pc:inkChg chg="add del mod">
          <ac:chgData name="Gonzalo Sanchez Nido" userId="2eb13af2-e160-45ec-b4f7-980326bda841" providerId="ADAL" clId="{F54584B9-6CFA-4830-B246-3FF6B77D06FF}" dt="2023-11-08T08:57:05.291" v="1564" actId="478"/>
          <ac:inkMkLst>
            <pc:docMk/>
            <pc:sldMk cId="976375531" sldId="280"/>
            <ac:inkMk id="81" creationId="{00CFF1E6-C178-CAF2-80E2-97F52E22A471}"/>
          </ac:inkMkLst>
        </pc:inkChg>
        <pc:inkChg chg="add del">
          <ac:chgData name="Gonzalo Sanchez Nido" userId="2eb13af2-e160-45ec-b4f7-980326bda841" providerId="ADAL" clId="{F54584B9-6CFA-4830-B246-3FF6B77D06FF}" dt="2023-11-08T08:59:51.907" v="1608" actId="9405"/>
          <ac:inkMkLst>
            <pc:docMk/>
            <pc:sldMk cId="976375531" sldId="280"/>
            <ac:inkMk id="83" creationId="{86438AC5-EC5D-0DCB-8514-04718FBDCB66}"/>
          </ac:inkMkLst>
        </pc:inkChg>
        <pc:inkChg chg="add mod">
          <ac:chgData name="Gonzalo Sanchez Nido" userId="2eb13af2-e160-45ec-b4f7-980326bda841" providerId="ADAL" clId="{F54584B9-6CFA-4830-B246-3FF6B77D06FF}" dt="2023-11-08T09:01:36.416" v="1651" actId="1037"/>
          <ac:inkMkLst>
            <pc:docMk/>
            <pc:sldMk cId="976375531" sldId="280"/>
            <ac:inkMk id="84" creationId="{4E6851C3-CE94-78AB-276D-5C5D3919B217}"/>
          </ac:inkMkLst>
        </pc:inkChg>
        <pc:inkChg chg="add">
          <ac:chgData name="Gonzalo Sanchez Nido" userId="2eb13af2-e160-45ec-b4f7-980326bda841" providerId="ADAL" clId="{F54584B9-6CFA-4830-B246-3FF6B77D06FF}" dt="2023-11-08T09:02:11.960" v="1667" actId="9405"/>
          <ac:inkMkLst>
            <pc:docMk/>
            <pc:sldMk cId="976375531" sldId="280"/>
            <ac:inkMk id="87" creationId="{4086233E-B991-F9C8-6375-805BC89D2B13}"/>
          </ac:inkMkLst>
        </pc:inkChg>
        <pc:inkChg chg="add">
          <ac:chgData name="Gonzalo Sanchez Nido" userId="2eb13af2-e160-45ec-b4f7-980326bda841" providerId="ADAL" clId="{F54584B9-6CFA-4830-B246-3FF6B77D06FF}" dt="2023-11-08T09:02:15.616" v="1668" actId="9405"/>
          <ac:inkMkLst>
            <pc:docMk/>
            <pc:sldMk cId="976375531" sldId="280"/>
            <ac:inkMk id="88" creationId="{4FA91D90-E026-4858-BBDF-3B7EB3236C9A}"/>
          </ac:inkMkLst>
        </pc:inkChg>
      </pc:sldChg>
      <pc:sldChg chg="modNotesTx">
        <pc:chgData name="Gonzalo Sanchez Nido" userId="2eb13af2-e160-45ec-b4f7-980326bda841" providerId="ADAL" clId="{F54584B9-6CFA-4830-B246-3FF6B77D06FF}" dt="2023-11-08T10:36:37.236" v="2597" actId="20577"/>
        <pc:sldMkLst>
          <pc:docMk/>
          <pc:sldMk cId="3961892804" sldId="290"/>
        </pc:sldMkLst>
      </pc:sldChg>
      <pc:sldChg chg="modSp mod modNotesTx">
        <pc:chgData name="Gonzalo Sanchez Nido" userId="2eb13af2-e160-45ec-b4f7-980326bda841" providerId="ADAL" clId="{F54584B9-6CFA-4830-B246-3FF6B77D06FF}" dt="2023-11-07T14:51:39.238" v="737" actId="20577"/>
        <pc:sldMkLst>
          <pc:docMk/>
          <pc:sldMk cId="3849165821" sldId="291"/>
        </pc:sldMkLst>
        <pc:spChg chg="mod">
          <ac:chgData name="Gonzalo Sanchez Nido" userId="2eb13af2-e160-45ec-b4f7-980326bda841" providerId="ADAL" clId="{F54584B9-6CFA-4830-B246-3FF6B77D06FF}" dt="2023-11-07T14:51:08.008" v="715" actId="20577"/>
          <ac:spMkLst>
            <pc:docMk/>
            <pc:sldMk cId="3849165821" sldId="291"/>
            <ac:spMk id="3" creationId="{71038024-8586-77DD-C7E5-40C0A23F186B}"/>
          </ac:spMkLst>
        </pc:spChg>
        <pc:picChg chg="mod">
          <ac:chgData name="Gonzalo Sanchez Nido" userId="2eb13af2-e160-45ec-b4f7-980326bda841" providerId="ADAL" clId="{F54584B9-6CFA-4830-B246-3FF6B77D06FF}" dt="2023-11-07T14:50:27.629" v="653" actId="1076"/>
          <ac:picMkLst>
            <pc:docMk/>
            <pc:sldMk cId="3849165821" sldId="291"/>
            <ac:picMk id="4110" creationId="{1C2280B7-1A3F-EC8C-5662-2F300BFC84DC}"/>
          </ac:picMkLst>
        </pc:picChg>
      </pc:sldChg>
      <pc:sldChg chg="addSp modSp mod modNotesTx">
        <pc:chgData name="Gonzalo Sanchez Nido" userId="2eb13af2-e160-45ec-b4f7-980326bda841" providerId="ADAL" clId="{F54584B9-6CFA-4830-B246-3FF6B77D06FF}" dt="2023-11-07T14:59:30.367" v="1025" actId="113"/>
        <pc:sldMkLst>
          <pc:docMk/>
          <pc:sldMk cId="3284514163" sldId="293"/>
        </pc:sldMkLst>
        <pc:spChg chg="mod">
          <ac:chgData name="Gonzalo Sanchez Nido" userId="2eb13af2-e160-45ec-b4f7-980326bda841" providerId="ADAL" clId="{F54584B9-6CFA-4830-B246-3FF6B77D06FF}" dt="2023-11-07T14:58:57.361" v="996" actId="27636"/>
          <ac:spMkLst>
            <pc:docMk/>
            <pc:sldMk cId="3284514163" sldId="293"/>
            <ac:spMk id="3" creationId="{71038024-8586-77DD-C7E5-40C0A23F186B}"/>
          </ac:spMkLst>
        </pc:spChg>
        <pc:spChg chg="add mod">
          <ac:chgData name="Gonzalo Sanchez Nido" userId="2eb13af2-e160-45ec-b4f7-980326bda841" providerId="ADAL" clId="{F54584B9-6CFA-4830-B246-3FF6B77D06FF}" dt="2023-11-07T14:59:30.367" v="1025" actId="113"/>
          <ac:spMkLst>
            <pc:docMk/>
            <pc:sldMk cId="3284514163" sldId="293"/>
            <ac:spMk id="4" creationId="{6859F805-B721-A292-DD45-E988E602CEC9}"/>
          </ac:spMkLst>
        </pc:spChg>
        <pc:spChg chg="mod">
          <ac:chgData name="Gonzalo Sanchez Nido" userId="2eb13af2-e160-45ec-b4f7-980326bda841" providerId="ADAL" clId="{F54584B9-6CFA-4830-B246-3FF6B77D06FF}" dt="2023-11-07T14:55:10.214" v="783" actId="1076"/>
          <ac:spMkLst>
            <pc:docMk/>
            <pc:sldMk cId="3284514163" sldId="293"/>
            <ac:spMk id="35" creationId="{8978178D-7CA9-C8E3-206A-55B28F735D7D}"/>
          </ac:spMkLst>
        </pc:spChg>
        <pc:spChg chg="mod">
          <ac:chgData name="Gonzalo Sanchez Nido" userId="2eb13af2-e160-45ec-b4f7-980326bda841" providerId="ADAL" clId="{F54584B9-6CFA-4830-B246-3FF6B77D06FF}" dt="2023-11-07T14:54:50.660" v="777" actId="20577"/>
          <ac:spMkLst>
            <pc:docMk/>
            <pc:sldMk cId="3284514163" sldId="293"/>
            <ac:spMk id="36" creationId="{7B63F1A0-415B-ED96-DF80-F27914D72C3E}"/>
          </ac:spMkLst>
        </pc:spChg>
      </pc:sldChg>
      <pc:sldChg chg="addSp delSp modSp mod modAnim modNotesTx">
        <pc:chgData name="Gonzalo Sanchez Nido" userId="2eb13af2-e160-45ec-b4f7-980326bda841" providerId="ADAL" clId="{F54584B9-6CFA-4830-B246-3FF6B77D06FF}" dt="2023-11-07T14:49:39.133" v="652" actId="20577"/>
        <pc:sldMkLst>
          <pc:docMk/>
          <pc:sldMk cId="139762729" sldId="294"/>
        </pc:sldMkLst>
        <pc:spChg chg="mod">
          <ac:chgData name="Gonzalo Sanchez Nido" userId="2eb13af2-e160-45ec-b4f7-980326bda841" providerId="ADAL" clId="{F54584B9-6CFA-4830-B246-3FF6B77D06FF}" dt="2023-11-07T14:33:20.862" v="376" actId="14100"/>
          <ac:spMkLst>
            <pc:docMk/>
            <pc:sldMk cId="139762729" sldId="294"/>
            <ac:spMk id="3" creationId="{F5133C3D-CE78-2B90-7786-99ECF492B40C}"/>
          </ac:spMkLst>
        </pc:spChg>
        <pc:spChg chg="add mod">
          <ac:chgData name="Gonzalo Sanchez Nido" userId="2eb13af2-e160-45ec-b4f7-980326bda841" providerId="ADAL" clId="{F54584B9-6CFA-4830-B246-3FF6B77D06FF}" dt="2023-11-07T14:30:44.354" v="368" actId="27636"/>
          <ac:spMkLst>
            <pc:docMk/>
            <pc:sldMk cId="139762729" sldId="294"/>
            <ac:spMk id="4" creationId="{C00AE5D8-7389-1B04-7123-1B2F16EC4FA8}"/>
          </ac:spMkLst>
        </pc:spChg>
        <pc:picChg chg="add mod">
          <ac:chgData name="Gonzalo Sanchez Nido" userId="2eb13af2-e160-45ec-b4f7-980326bda841" providerId="ADAL" clId="{F54584B9-6CFA-4830-B246-3FF6B77D06FF}" dt="2023-11-07T14:45:18.255" v="605" actId="18131"/>
          <ac:picMkLst>
            <pc:docMk/>
            <pc:sldMk cId="139762729" sldId="294"/>
            <ac:picMk id="1026" creationId="{7A2825BF-7E44-388F-A749-3249BA6205BA}"/>
          </ac:picMkLst>
        </pc:picChg>
        <pc:picChg chg="add mod">
          <ac:chgData name="Gonzalo Sanchez Nido" userId="2eb13af2-e160-45ec-b4f7-980326bda841" providerId="ADAL" clId="{F54584B9-6CFA-4830-B246-3FF6B77D06FF}" dt="2023-11-07T14:47:07.119" v="617" actId="1076"/>
          <ac:picMkLst>
            <pc:docMk/>
            <pc:sldMk cId="139762729" sldId="294"/>
            <ac:picMk id="1028" creationId="{60F40266-8BED-120B-CC42-D5384A3C4FFF}"/>
          </ac:picMkLst>
        </pc:picChg>
        <pc:picChg chg="add mod">
          <ac:chgData name="Gonzalo Sanchez Nido" userId="2eb13af2-e160-45ec-b4f7-980326bda841" providerId="ADAL" clId="{F54584B9-6CFA-4830-B246-3FF6B77D06FF}" dt="2023-11-07T14:48:15.249" v="624" actId="732"/>
          <ac:picMkLst>
            <pc:docMk/>
            <pc:sldMk cId="139762729" sldId="294"/>
            <ac:picMk id="1030" creationId="{2FD3384C-2199-1347-0AE4-5F315D41EBC8}"/>
          </ac:picMkLst>
        </pc:picChg>
        <pc:picChg chg="add mod">
          <ac:chgData name="Gonzalo Sanchez Nido" userId="2eb13af2-e160-45ec-b4f7-980326bda841" providerId="ADAL" clId="{F54584B9-6CFA-4830-B246-3FF6B77D06FF}" dt="2023-11-07T14:49:13.291" v="631" actId="1076"/>
          <ac:picMkLst>
            <pc:docMk/>
            <pc:sldMk cId="139762729" sldId="294"/>
            <ac:picMk id="1032" creationId="{81028BD2-14FE-3440-9B66-BE14808770AC}"/>
          </ac:picMkLst>
        </pc:picChg>
        <pc:picChg chg="mod">
          <ac:chgData name="Gonzalo Sanchez Nido" userId="2eb13af2-e160-45ec-b4f7-980326bda841" providerId="ADAL" clId="{F54584B9-6CFA-4830-B246-3FF6B77D06FF}" dt="2023-11-07T14:33:23.167" v="377" actId="1076"/>
          <ac:picMkLst>
            <pc:docMk/>
            <pc:sldMk cId="139762729" sldId="294"/>
            <ac:picMk id="5122" creationId="{EFAD1112-EDF9-36FB-BD5C-39692945C754}"/>
          </ac:picMkLst>
        </pc:picChg>
        <pc:inkChg chg="add del">
          <ac:chgData name="Gonzalo Sanchez Nido" userId="2eb13af2-e160-45ec-b4f7-980326bda841" providerId="ADAL" clId="{F54584B9-6CFA-4830-B246-3FF6B77D06FF}" dt="2023-11-07T14:43:36.130" v="459" actId="478"/>
          <ac:inkMkLst>
            <pc:docMk/>
            <pc:sldMk cId="139762729" sldId="294"/>
            <ac:inkMk id="5" creationId="{EE68148B-51EF-C5CA-9602-30CC2F127874}"/>
          </ac:inkMkLst>
        </pc:inkChg>
        <pc:inkChg chg="add del">
          <ac:chgData name="Gonzalo Sanchez Nido" userId="2eb13af2-e160-45ec-b4f7-980326bda841" providerId="ADAL" clId="{F54584B9-6CFA-4830-B246-3FF6B77D06FF}" dt="2023-11-07T14:43:38.409" v="460" actId="478"/>
          <ac:inkMkLst>
            <pc:docMk/>
            <pc:sldMk cId="139762729" sldId="294"/>
            <ac:inkMk id="6" creationId="{C8F99F4D-5236-9F13-2EE8-7412027A1BAA}"/>
          </ac:inkMkLst>
        </pc:inkChg>
        <pc:inkChg chg="add del">
          <ac:chgData name="Gonzalo Sanchez Nido" userId="2eb13af2-e160-45ec-b4f7-980326bda841" providerId="ADAL" clId="{F54584B9-6CFA-4830-B246-3FF6B77D06FF}" dt="2023-11-07T14:43:14.691" v="454" actId="9405"/>
          <ac:inkMkLst>
            <pc:docMk/>
            <pc:sldMk cId="139762729" sldId="294"/>
            <ac:inkMk id="7" creationId="{D13514C6-9B14-7633-1072-9ED501B32800}"/>
          </ac:inkMkLst>
        </pc:inkChg>
        <pc:inkChg chg="add del">
          <ac:chgData name="Gonzalo Sanchez Nido" userId="2eb13af2-e160-45ec-b4f7-980326bda841" providerId="ADAL" clId="{F54584B9-6CFA-4830-B246-3FF6B77D06FF}" dt="2023-11-07T14:43:14.304" v="453" actId="9405"/>
          <ac:inkMkLst>
            <pc:docMk/>
            <pc:sldMk cId="139762729" sldId="294"/>
            <ac:inkMk id="8" creationId="{E933C2B7-BA53-A7E7-E710-D0953039CCE4}"/>
          </ac:inkMkLst>
        </pc:inkChg>
        <pc:inkChg chg="add del">
          <ac:chgData name="Gonzalo Sanchez Nido" userId="2eb13af2-e160-45ec-b4f7-980326bda841" providerId="ADAL" clId="{F54584B9-6CFA-4830-B246-3FF6B77D06FF}" dt="2023-11-07T14:42:53.405" v="448" actId="9405"/>
          <ac:inkMkLst>
            <pc:docMk/>
            <pc:sldMk cId="139762729" sldId="294"/>
            <ac:inkMk id="9" creationId="{02F425BB-4668-65ED-4E3A-4210DD1EF6AD}"/>
          </ac:inkMkLst>
        </pc:inkChg>
        <pc:inkChg chg="add del">
          <ac:chgData name="Gonzalo Sanchez Nido" userId="2eb13af2-e160-45ec-b4f7-980326bda841" providerId="ADAL" clId="{F54584B9-6CFA-4830-B246-3FF6B77D06FF}" dt="2023-11-07T14:42:53.026" v="447" actId="9405"/>
          <ac:inkMkLst>
            <pc:docMk/>
            <pc:sldMk cId="139762729" sldId="294"/>
            <ac:inkMk id="10" creationId="{56EB8496-4808-DDC0-C1A1-52ED9590CF00}"/>
          </ac:inkMkLst>
        </pc:inkChg>
        <pc:inkChg chg="add del">
          <ac:chgData name="Gonzalo Sanchez Nido" userId="2eb13af2-e160-45ec-b4f7-980326bda841" providerId="ADAL" clId="{F54584B9-6CFA-4830-B246-3FF6B77D06FF}" dt="2023-11-07T14:43:13.011" v="452" actId="9405"/>
          <ac:inkMkLst>
            <pc:docMk/>
            <pc:sldMk cId="139762729" sldId="294"/>
            <ac:inkMk id="11" creationId="{EBFEFECC-C1E8-5F5F-792B-D4A0EE4F01A9}"/>
          </ac:inkMkLst>
        </pc:inkChg>
        <pc:inkChg chg="add del">
          <ac:chgData name="Gonzalo Sanchez Nido" userId="2eb13af2-e160-45ec-b4f7-980326bda841" providerId="ADAL" clId="{F54584B9-6CFA-4830-B246-3FF6B77D06FF}" dt="2023-11-07T14:43:12.815" v="451" actId="9405"/>
          <ac:inkMkLst>
            <pc:docMk/>
            <pc:sldMk cId="139762729" sldId="294"/>
            <ac:inkMk id="12" creationId="{451C6697-709D-6C09-6395-6CC75FDA3A1E}"/>
          </ac:inkMkLst>
        </pc:inkChg>
      </pc:sldChg>
      <pc:sldChg chg="addSp modSp mod modAnim modNotesTx">
        <pc:chgData name="Gonzalo Sanchez Nido" userId="2eb13af2-e160-45ec-b4f7-980326bda841" providerId="ADAL" clId="{F54584B9-6CFA-4830-B246-3FF6B77D06FF}" dt="2023-11-09T17:42:44.152" v="4390" actId="1076"/>
        <pc:sldMkLst>
          <pc:docMk/>
          <pc:sldMk cId="1853928500" sldId="298"/>
        </pc:sldMkLst>
        <pc:spChg chg="mod">
          <ac:chgData name="Gonzalo Sanchez Nido" userId="2eb13af2-e160-45ec-b4f7-980326bda841" providerId="ADAL" clId="{F54584B9-6CFA-4830-B246-3FF6B77D06FF}" dt="2023-11-09T17:42:44.152" v="4390" actId="1076"/>
          <ac:spMkLst>
            <pc:docMk/>
            <pc:sldMk cId="1853928500" sldId="298"/>
            <ac:spMk id="3" creationId="{B7BB2E7F-2398-0D93-A736-12853AAFD0D7}"/>
          </ac:spMkLst>
        </pc:spChg>
        <pc:spChg chg="add mod">
          <ac:chgData name="Gonzalo Sanchez Nido" userId="2eb13af2-e160-45ec-b4f7-980326bda841" providerId="ADAL" clId="{F54584B9-6CFA-4830-B246-3FF6B77D06FF}" dt="2023-11-07T14:53:13.443" v="770" actId="207"/>
          <ac:spMkLst>
            <pc:docMk/>
            <pc:sldMk cId="1853928500" sldId="298"/>
            <ac:spMk id="4" creationId="{C4659DE0-806F-BB1E-D1D6-DD54C120A680}"/>
          </ac:spMkLst>
        </pc:spChg>
      </pc:sldChg>
      <pc:sldChg chg="modSp mod">
        <pc:chgData name="Gonzalo Sanchez Nido" userId="2eb13af2-e160-45ec-b4f7-980326bda841" providerId="ADAL" clId="{F54584B9-6CFA-4830-B246-3FF6B77D06FF}" dt="2023-11-24T12:05:33.770" v="4392" actId="20577"/>
        <pc:sldMkLst>
          <pc:docMk/>
          <pc:sldMk cId="1580559712" sldId="314"/>
        </pc:sldMkLst>
        <pc:spChg chg="mod">
          <ac:chgData name="Gonzalo Sanchez Nido" userId="2eb13af2-e160-45ec-b4f7-980326bda841" providerId="ADAL" clId="{F54584B9-6CFA-4830-B246-3FF6B77D06FF}" dt="2023-11-24T12:05:33.770" v="4392" actId="20577"/>
          <ac:spMkLst>
            <pc:docMk/>
            <pc:sldMk cId="1580559712" sldId="314"/>
            <ac:spMk id="4" creationId="{383C2BF0-626A-BD6C-DEC1-4A48D8724511}"/>
          </ac:spMkLst>
        </pc:spChg>
      </pc:sldChg>
      <pc:sldChg chg="addSp delSp modSp mod ord delAnim modShow">
        <pc:chgData name="Gonzalo Sanchez Nido" userId="2eb13af2-e160-45ec-b4f7-980326bda841" providerId="ADAL" clId="{F54584B9-6CFA-4830-B246-3FF6B77D06FF}" dt="2023-11-07T15:33:46.856" v="1518" actId="729"/>
        <pc:sldMkLst>
          <pc:docMk/>
          <pc:sldMk cId="736617930" sldId="315"/>
        </pc:sldMkLst>
        <pc:spChg chg="mod">
          <ac:chgData name="Gonzalo Sanchez Nido" userId="2eb13af2-e160-45ec-b4f7-980326bda841" providerId="ADAL" clId="{F54584B9-6CFA-4830-B246-3FF6B77D06FF}" dt="2023-11-07T15:33:35.032" v="1516" actId="6549"/>
          <ac:spMkLst>
            <pc:docMk/>
            <pc:sldMk cId="736617930" sldId="315"/>
            <ac:spMk id="3" creationId="{926196E4-8A96-9A2B-8E50-EE1137C5E452}"/>
          </ac:spMkLst>
        </pc:spChg>
        <pc:spChg chg="add del mod">
          <ac:chgData name="Gonzalo Sanchez Nido" userId="2eb13af2-e160-45ec-b4f7-980326bda841" providerId="ADAL" clId="{F54584B9-6CFA-4830-B246-3FF6B77D06FF}" dt="2023-11-07T15:33:18.256" v="1513" actId="478"/>
          <ac:spMkLst>
            <pc:docMk/>
            <pc:sldMk cId="736617930" sldId="315"/>
            <ac:spMk id="4" creationId="{2ADF63EA-5C8E-324B-5714-213477FF5A22}"/>
          </ac:spMkLst>
        </pc:spChg>
        <pc:spChg chg="del">
          <ac:chgData name="Gonzalo Sanchez Nido" userId="2eb13af2-e160-45ec-b4f7-980326bda841" providerId="ADAL" clId="{F54584B9-6CFA-4830-B246-3FF6B77D06FF}" dt="2023-11-07T15:33:27.492" v="1514" actId="478"/>
          <ac:spMkLst>
            <pc:docMk/>
            <pc:sldMk cId="736617930" sldId="315"/>
            <ac:spMk id="64" creationId="{89F3C24F-6838-F5F8-1F44-E4CB678705D1}"/>
          </ac:spMkLst>
        </pc:spChg>
        <pc:spChg chg="del">
          <ac:chgData name="Gonzalo Sanchez Nido" userId="2eb13af2-e160-45ec-b4f7-980326bda841" providerId="ADAL" clId="{F54584B9-6CFA-4830-B246-3FF6B77D06FF}" dt="2023-11-07T15:33:27.492" v="1514" actId="478"/>
          <ac:spMkLst>
            <pc:docMk/>
            <pc:sldMk cId="736617930" sldId="315"/>
            <ac:spMk id="65" creationId="{1C3E9CA0-DD55-53DC-631F-97A03D23DDAD}"/>
          </ac:spMkLst>
        </pc:spChg>
        <pc:spChg chg="del">
          <ac:chgData name="Gonzalo Sanchez Nido" userId="2eb13af2-e160-45ec-b4f7-980326bda841" providerId="ADAL" clId="{F54584B9-6CFA-4830-B246-3FF6B77D06FF}" dt="2023-11-07T15:33:27.492" v="1514" actId="478"/>
          <ac:spMkLst>
            <pc:docMk/>
            <pc:sldMk cId="736617930" sldId="315"/>
            <ac:spMk id="124" creationId="{91E1B77C-CC6B-AA46-352E-5A8AB7E7DD36}"/>
          </ac:spMkLst>
        </pc:spChg>
        <pc:spChg chg="del">
          <ac:chgData name="Gonzalo Sanchez Nido" userId="2eb13af2-e160-45ec-b4f7-980326bda841" providerId="ADAL" clId="{F54584B9-6CFA-4830-B246-3FF6B77D06FF}" dt="2023-11-07T15:33:27.492" v="1514" actId="478"/>
          <ac:spMkLst>
            <pc:docMk/>
            <pc:sldMk cId="736617930" sldId="315"/>
            <ac:spMk id="125" creationId="{E51A2FB7-1347-FB43-5493-3FD19E399409}"/>
          </ac:spMkLst>
        </pc:spChg>
        <pc:grpChg chg="del">
          <ac:chgData name="Gonzalo Sanchez Nido" userId="2eb13af2-e160-45ec-b4f7-980326bda841" providerId="ADAL" clId="{F54584B9-6CFA-4830-B246-3FF6B77D06FF}" dt="2023-11-07T15:33:27.492" v="1514" actId="478"/>
          <ac:grpSpMkLst>
            <pc:docMk/>
            <pc:sldMk cId="736617930" sldId="315"/>
            <ac:grpSpMk id="35" creationId="{06315B55-C3CB-3E13-E080-D356B162CAC1}"/>
          </ac:grpSpMkLst>
        </pc:grpChg>
        <pc:grpChg chg="del">
          <ac:chgData name="Gonzalo Sanchez Nido" userId="2eb13af2-e160-45ec-b4f7-980326bda841" providerId="ADAL" clId="{F54584B9-6CFA-4830-B246-3FF6B77D06FF}" dt="2023-11-07T15:33:39.964" v="1517" actId="478"/>
          <ac:grpSpMkLst>
            <pc:docMk/>
            <pc:sldMk cId="736617930" sldId="315"/>
            <ac:grpSpMk id="96" creationId="{BEA3E573-775D-4B81-7225-4D3A4CFBBFDB}"/>
          </ac:grpSpMkLst>
        </pc:grp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54" creationId="{FB92E2BA-1D07-91F4-80BB-C27977FE2352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55" creationId="{F632B1F7-3F18-DB44-5E46-E17C26F14270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56" creationId="{AB043636-378A-A036-BB4B-D536FADFC292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57" creationId="{B196129B-7347-6C63-5EA4-8DAAEB3A49AE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58" creationId="{922EDF3F-3E48-C933-0DF1-1191C208CFA7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59" creationId="{559E03B2-ED70-FF02-B3BF-9835CEB8F5C4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60" creationId="{4DFE4CA8-4ABB-9EC3-C7BE-31FBAFAC43B2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61" creationId="{A8ED5D08-5CAC-1BC3-3165-DEA3F21A421F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62" creationId="{A8942485-CE06-2FDB-08B8-D129D1F5434A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63" creationId="{ABC6CF61-800D-E1F0-0B21-DF97ED0029A6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14" creationId="{BECF5398-EA1C-6804-F2AA-DDAAA4C9F069}"/>
          </ac:inkMkLst>
        </pc:inkChg>
        <pc:inkChg chg="del">
          <ac:chgData name="Gonzalo Sanchez Nido" userId="2eb13af2-e160-45ec-b4f7-980326bda841" providerId="ADAL" clId="{F54584B9-6CFA-4830-B246-3FF6B77D06FF}" dt="2023-11-07T15:33:39.964" v="1517" actId="478"/>
          <ac:inkMkLst>
            <pc:docMk/>
            <pc:sldMk cId="736617930" sldId="315"/>
            <ac:inkMk id="123" creationId="{1B0FC08C-54EA-A84F-E6D5-47E3BBC61CF0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26" creationId="{E4D3E7FA-B767-7DCA-36B6-1ABA039F5D5E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27" creationId="{B5E9D58B-83BA-B999-BD25-6CCE90D375BA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28" creationId="{1A46BE4D-7C8A-6498-A858-A42E00DD062D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29" creationId="{D880FC6B-5FE0-064C-E93A-B3A3116F03D9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30" creationId="{2CED3F89-DBEB-4923-6868-2CA8832FCF66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31" creationId="{DC90603F-DB33-FD29-13E3-584D48984F9E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32" creationId="{3487C114-DD77-929D-26F6-0AB3FC5AA6CF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33" creationId="{481F846A-8304-11CA-4046-CD09C061B2A4}"/>
          </ac:inkMkLst>
        </pc:inkChg>
        <pc:inkChg chg="del">
          <ac:chgData name="Gonzalo Sanchez Nido" userId="2eb13af2-e160-45ec-b4f7-980326bda841" providerId="ADAL" clId="{F54584B9-6CFA-4830-B246-3FF6B77D06FF}" dt="2023-11-07T15:33:27.492" v="1514" actId="478"/>
          <ac:inkMkLst>
            <pc:docMk/>
            <pc:sldMk cId="736617930" sldId="315"/>
            <ac:inkMk id="134" creationId="{BCB4FC39-D015-1793-EF86-B0B29A31954C}"/>
          </ac:inkMkLst>
        </pc:inkChg>
      </pc:sldChg>
      <pc:sldChg chg="addSp delSp modSp add mod delAnim modAnim modNotesTx">
        <pc:chgData name="Gonzalo Sanchez Nido" userId="2eb13af2-e160-45ec-b4f7-980326bda841" providerId="ADAL" clId="{F54584B9-6CFA-4830-B246-3FF6B77D06FF}" dt="2023-11-07T15:23:03.865" v="1335" actId="20577"/>
        <pc:sldMkLst>
          <pc:docMk/>
          <pc:sldMk cId="239060416" sldId="322"/>
        </pc:sldMkLst>
        <pc:spChg chg="mod">
          <ac:chgData name="Gonzalo Sanchez Nido" userId="2eb13af2-e160-45ec-b4f7-980326bda841" providerId="ADAL" clId="{F54584B9-6CFA-4830-B246-3FF6B77D06FF}" dt="2023-11-07T15:19:02.987" v="1185" actId="6549"/>
          <ac:spMkLst>
            <pc:docMk/>
            <pc:sldMk cId="239060416" sldId="322"/>
            <ac:spMk id="2" creationId="{EA0345BD-18CD-532C-17D7-E5B237B72C70}"/>
          </ac:spMkLst>
        </pc:spChg>
        <pc:spChg chg="del mod">
          <ac:chgData name="Gonzalo Sanchez Nido" userId="2eb13af2-e160-45ec-b4f7-980326bda841" providerId="ADAL" clId="{F54584B9-6CFA-4830-B246-3FF6B77D06FF}" dt="2023-11-07T15:02:38.198" v="1072" actId="478"/>
          <ac:spMkLst>
            <pc:docMk/>
            <pc:sldMk cId="239060416" sldId="322"/>
            <ac:spMk id="3" creationId="{926196E4-8A96-9A2B-8E50-EE1137C5E452}"/>
          </ac:spMkLst>
        </pc:spChg>
        <pc:spChg chg="mod">
          <ac:chgData name="Gonzalo Sanchez Nido" userId="2eb13af2-e160-45ec-b4f7-980326bda841" providerId="ADAL" clId="{F54584B9-6CFA-4830-B246-3FF6B77D06FF}" dt="2023-11-07T15:18:40.897" v="1171" actId="1076"/>
          <ac:spMkLst>
            <pc:docMk/>
            <pc:sldMk cId="239060416" sldId="322"/>
            <ac:spMk id="4" creationId="{2ADF63EA-5C8E-324B-5714-213477FF5A22}"/>
          </ac:spMkLst>
        </pc:spChg>
        <pc:spChg chg="mod topLvl">
          <ac:chgData name="Gonzalo Sanchez Nido" userId="2eb13af2-e160-45ec-b4f7-980326bda841" providerId="ADAL" clId="{F54584B9-6CFA-4830-B246-3FF6B77D06FF}" dt="2023-11-07T15:06:25.592" v="1082" actId="165"/>
          <ac:spMkLst>
            <pc:docMk/>
            <pc:sldMk cId="239060416" sldId="322"/>
            <ac:spMk id="19" creationId="{E62C16DC-8AC4-EF0F-762A-D484D09043AE}"/>
          </ac:spMkLst>
        </pc:spChg>
        <pc:spChg chg="mod topLvl">
          <ac:chgData name="Gonzalo Sanchez Nido" userId="2eb13af2-e160-45ec-b4f7-980326bda841" providerId="ADAL" clId="{F54584B9-6CFA-4830-B246-3FF6B77D06FF}" dt="2023-11-07T15:09:07.273" v="1120" actId="1076"/>
          <ac:spMkLst>
            <pc:docMk/>
            <pc:sldMk cId="239060416" sldId="322"/>
            <ac:spMk id="20" creationId="{2B0427C1-2CC3-FB7C-0E33-C3B99308E322}"/>
          </ac:spMkLst>
        </pc:spChg>
        <pc:spChg chg="add del mod">
          <ac:chgData name="Gonzalo Sanchez Nido" userId="2eb13af2-e160-45ec-b4f7-980326bda841" providerId="ADAL" clId="{F54584B9-6CFA-4830-B246-3FF6B77D06FF}" dt="2023-11-07T15:04:16.298" v="1079" actId="478"/>
          <ac:spMkLst>
            <pc:docMk/>
            <pc:sldMk cId="239060416" sldId="322"/>
            <ac:spMk id="33" creationId="{0251C9BA-6A57-6B23-10E6-F25565A2058D}"/>
          </ac:spMkLst>
        </pc:spChg>
        <pc:spChg chg="add del mod">
          <ac:chgData name="Gonzalo Sanchez Nido" userId="2eb13af2-e160-45ec-b4f7-980326bda841" providerId="ADAL" clId="{F54584B9-6CFA-4830-B246-3FF6B77D06FF}" dt="2023-11-07T15:04:19.112" v="1080" actId="478"/>
          <ac:spMkLst>
            <pc:docMk/>
            <pc:sldMk cId="239060416" sldId="322"/>
            <ac:spMk id="34" creationId="{7E4A00C2-AAAB-59C3-32FE-D7AEB7961510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40" creationId="{53B0AD02-3421-51EE-1B5D-795B92750943}"/>
          </ac:spMkLst>
        </pc:spChg>
        <pc:spChg chg="del">
          <ac:chgData name="Gonzalo Sanchez Nido" userId="2eb13af2-e160-45ec-b4f7-980326bda841" providerId="ADAL" clId="{F54584B9-6CFA-4830-B246-3FF6B77D06FF}" dt="2023-11-07T15:16:54.954" v="1152" actId="478"/>
          <ac:spMkLst>
            <pc:docMk/>
            <pc:sldMk cId="239060416" sldId="322"/>
            <ac:spMk id="64" creationId="{89F3C24F-6838-F5F8-1F44-E4CB678705D1}"/>
          </ac:spMkLst>
        </pc:spChg>
        <pc:spChg chg="del">
          <ac:chgData name="Gonzalo Sanchez Nido" userId="2eb13af2-e160-45ec-b4f7-980326bda841" providerId="ADAL" clId="{F54584B9-6CFA-4830-B246-3FF6B77D06FF}" dt="2023-11-07T15:16:54.954" v="1152" actId="478"/>
          <ac:spMkLst>
            <pc:docMk/>
            <pc:sldMk cId="239060416" sldId="322"/>
            <ac:spMk id="65" creationId="{1C3E9CA0-DD55-53DC-631F-97A03D23DDAD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66" creationId="{04A26DE3-62BF-0CDA-932A-8656D9BCE661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67" creationId="{F2DD655E-036F-9FBA-6261-18B896DFAA12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68" creationId="{F568704B-DDAD-BA84-3B83-5886924FA328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69" creationId="{8AF7736E-86CB-04F4-8B9C-DEDA3F6FEB78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70" creationId="{48A1BD10-FBAA-623D-6ED2-C59699C6BE2E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71" creationId="{32243FB0-B1ED-66C9-0A31-D6A351E3031A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72" creationId="{752D05C8-F8E1-FA2C-4C7A-10D2F7AA4B39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73" creationId="{1E7F3610-6475-5E79-0AEA-F7DDD0687213}"/>
          </ac:spMkLst>
        </pc:spChg>
        <pc:spChg chg="add mod topLvl">
          <ac:chgData name="Gonzalo Sanchez Nido" userId="2eb13af2-e160-45ec-b4f7-980326bda841" providerId="ADAL" clId="{F54584B9-6CFA-4830-B246-3FF6B77D06FF}" dt="2023-11-07T15:10:38.949" v="1128" actId="165"/>
          <ac:spMkLst>
            <pc:docMk/>
            <pc:sldMk cId="239060416" sldId="322"/>
            <ac:spMk id="74" creationId="{2C6C705A-C84B-8F2C-6EB9-83B2A8C523F5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75" creationId="{DAF811B4-301B-E338-42C2-F65126552F51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76" creationId="{0DF5B2AF-80D0-EE0F-7047-C73F6883D1FD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77" creationId="{0B43FD77-A4A9-5AF2-CCE2-F7BC0FA4CFA2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78" creationId="{D7614869-BBE7-ED41-95AF-52E9BAC668A2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79" creationId="{CAA37DC9-7D1A-AF48-EE87-C351D1FDD071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80" creationId="{640D3709-4A11-D2D1-4881-EE28F4E8ED95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81" creationId="{DD9DB648-A6AE-A64A-CCEE-974AC1CAB9D7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82" creationId="{2F75D835-141D-F8FB-BDE4-50924F01C726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83" creationId="{D877E295-34B6-8DB4-AFB1-6628DEFB89F9}"/>
          </ac:spMkLst>
        </pc:spChg>
        <pc:spChg chg="add mod topLvl">
          <ac:chgData name="Gonzalo Sanchez Nido" userId="2eb13af2-e160-45ec-b4f7-980326bda841" providerId="ADAL" clId="{F54584B9-6CFA-4830-B246-3FF6B77D06FF}" dt="2023-11-07T15:10:35.152" v="1127" actId="165"/>
          <ac:spMkLst>
            <pc:docMk/>
            <pc:sldMk cId="239060416" sldId="322"/>
            <ac:spMk id="84" creationId="{D7C8E596-4CEC-DB0F-349E-220E1D690C12}"/>
          </ac:spMkLst>
        </pc:spChg>
        <pc:spChg chg="add mod">
          <ac:chgData name="Gonzalo Sanchez Nido" userId="2eb13af2-e160-45ec-b4f7-980326bda841" providerId="ADAL" clId="{F54584B9-6CFA-4830-B246-3FF6B77D06FF}" dt="2023-11-07T15:18:40.897" v="1171" actId="1076"/>
          <ac:spMkLst>
            <pc:docMk/>
            <pc:sldMk cId="239060416" sldId="322"/>
            <ac:spMk id="91" creationId="{913C4F3C-2BA3-AB46-7732-7A28164C0907}"/>
          </ac:spMkLst>
        </pc:spChg>
        <pc:spChg chg="add mod">
          <ac:chgData name="Gonzalo Sanchez Nido" userId="2eb13af2-e160-45ec-b4f7-980326bda841" providerId="ADAL" clId="{F54584B9-6CFA-4830-B246-3FF6B77D06FF}" dt="2023-11-07T15:22:52.650" v="1325" actId="20577"/>
          <ac:spMkLst>
            <pc:docMk/>
            <pc:sldMk cId="239060416" sldId="322"/>
            <ac:spMk id="92" creationId="{283ED234-52F7-FB1A-2200-19AA66591A5F}"/>
          </ac:spMkLst>
        </pc:spChg>
        <pc:spChg chg="del">
          <ac:chgData name="Gonzalo Sanchez Nido" userId="2eb13af2-e160-45ec-b4f7-980326bda841" providerId="ADAL" clId="{F54584B9-6CFA-4830-B246-3FF6B77D06FF}" dt="2023-11-07T15:02:27.373" v="1069" actId="478"/>
          <ac:spMkLst>
            <pc:docMk/>
            <pc:sldMk cId="239060416" sldId="322"/>
            <ac:spMk id="124" creationId="{91E1B77C-CC6B-AA46-352E-5A8AB7E7DD36}"/>
          </ac:spMkLst>
        </pc:spChg>
        <pc:spChg chg="del">
          <ac:chgData name="Gonzalo Sanchez Nido" userId="2eb13af2-e160-45ec-b4f7-980326bda841" providerId="ADAL" clId="{F54584B9-6CFA-4830-B246-3FF6B77D06FF}" dt="2023-11-07T15:02:27.373" v="1069" actId="478"/>
          <ac:spMkLst>
            <pc:docMk/>
            <pc:sldMk cId="239060416" sldId="322"/>
            <ac:spMk id="125" creationId="{E51A2FB7-1347-FB43-5493-3FD19E399409}"/>
          </ac:spMkLst>
        </pc:spChg>
        <pc:grpChg chg="add del mod">
          <ac:chgData name="Gonzalo Sanchez Nido" userId="2eb13af2-e160-45ec-b4f7-980326bda841" providerId="ADAL" clId="{F54584B9-6CFA-4830-B246-3FF6B77D06FF}" dt="2023-11-07T15:06:25.592" v="1082" actId="165"/>
          <ac:grpSpMkLst>
            <pc:docMk/>
            <pc:sldMk cId="239060416" sldId="322"/>
            <ac:grpSpMk id="7" creationId="{B9C1E6AF-B82B-1297-8BAF-902A8A0259B8}"/>
          </ac:grpSpMkLst>
        </pc:grpChg>
        <pc:grpChg chg="mod topLvl">
          <ac:chgData name="Gonzalo Sanchez Nido" userId="2eb13af2-e160-45ec-b4f7-980326bda841" providerId="ADAL" clId="{F54584B9-6CFA-4830-B246-3FF6B77D06FF}" dt="2023-11-07T15:09:42.739" v="1125" actId="1076"/>
          <ac:grpSpMkLst>
            <pc:docMk/>
            <pc:sldMk cId="239060416" sldId="322"/>
            <ac:grpSpMk id="10" creationId="{BCAF1D39-415C-2F05-2F3F-FA1B6D52B612}"/>
          </ac:grpSpMkLst>
        </pc:grpChg>
        <pc:grpChg chg="del mod topLvl">
          <ac:chgData name="Gonzalo Sanchez Nido" userId="2eb13af2-e160-45ec-b4f7-980326bda841" providerId="ADAL" clId="{F54584B9-6CFA-4830-B246-3FF6B77D06FF}" dt="2023-11-07T15:07:37.001" v="1097" actId="478"/>
          <ac:grpSpMkLst>
            <pc:docMk/>
            <pc:sldMk cId="239060416" sldId="322"/>
            <ac:grpSpMk id="13" creationId="{B0128219-F2E7-704B-A543-7D6C28143F48}"/>
          </ac:grpSpMkLst>
        </pc:grpChg>
        <pc:grpChg chg="del">
          <ac:chgData name="Gonzalo Sanchez Nido" userId="2eb13af2-e160-45ec-b4f7-980326bda841" providerId="ADAL" clId="{F54584B9-6CFA-4830-B246-3FF6B77D06FF}" dt="2023-11-07T15:16:54.954" v="1152" actId="478"/>
          <ac:grpSpMkLst>
            <pc:docMk/>
            <pc:sldMk cId="239060416" sldId="322"/>
            <ac:grpSpMk id="35" creationId="{06315B55-C3CB-3E13-E080-D356B162CAC1}"/>
          </ac:grpSpMkLst>
        </pc:grpChg>
        <pc:grpChg chg="add del mod">
          <ac:chgData name="Gonzalo Sanchez Nido" userId="2eb13af2-e160-45ec-b4f7-980326bda841" providerId="ADAL" clId="{F54584B9-6CFA-4830-B246-3FF6B77D06FF}" dt="2023-11-07T15:10:38.949" v="1128" actId="165"/>
          <ac:grpSpMkLst>
            <pc:docMk/>
            <pc:sldMk cId="239060416" sldId="322"/>
            <ac:grpSpMk id="85" creationId="{7D47C594-355B-8A1E-AC40-A0FE1CF26AFF}"/>
          </ac:grpSpMkLst>
        </pc:grpChg>
        <pc:grpChg chg="add del mod">
          <ac:chgData name="Gonzalo Sanchez Nido" userId="2eb13af2-e160-45ec-b4f7-980326bda841" providerId="ADAL" clId="{F54584B9-6CFA-4830-B246-3FF6B77D06FF}" dt="2023-11-07T15:09:37.577" v="1124" actId="165"/>
          <ac:grpSpMkLst>
            <pc:docMk/>
            <pc:sldMk cId="239060416" sldId="322"/>
            <ac:grpSpMk id="86" creationId="{C68F09F8-308A-BED1-1BE8-6AA5FEFD08E5}"/>
          </ac:grpSpMkLst>
        </pc:grpChg>
        <pc:grpChg chg="add del mod">
          <ac:chgData name="Gonzalo Sanchez Nido" userId="2eb13af2-e160-45ec-b4f7-980326bda841" providerId="ADAL" clId="{F54584B9-6CFA-4830-B246-3FF6B77D06FF}" dt="2023-11-07T15:10:35.152" v="1127" actId="165"/>
          <ac:grpSpMkLst>
            <pc:docMk/>
            <pc:sldMk cId="239060416" sldId="322"/>
            <ac:grpSpMk id="87" creationId="{A2260889-2103-97CE-0764-92E30CD99C2E}"/>
          </ac:grpSpMkLst>
        </pc:grpChg>
        <pc:grpChg chg="del">
          <ac:chgData name="Gonzalo Sanchez Nido" userId="2eb13af2-e160-45ec-b4f7-980326bda841" providerId="ADAL" clId="{F54584B9-6CFA-4830-B246-3FF6B77D06FF}" dt="2023-11-07T15:02:27.373" v="1069" actId="478"/>
          <ac:grpSpMkLst>
            <pc:docMk/>
            <pc:sldMk cId="239060416" sldId="322"/>
            <ac:grpSpMk id="96" creationId="{BEA3E573-775D-4B81-7225-4D3A4CFBBFDB}"/>
          </ac:grpSpMkLst>
        </pc:grpChg>
        <pc:inkChg chg="add mod">
          <ac:chgData name="Gonzalo Sanchez Nido" userId="2eb13af2-e160-45ec-b4f7-980326bda841" providerId="ADAL" clId="{F54584B9-6CFA-4830-B246-3FF6B77D06FF}" dt="2023-11-07T15:02:49.844" v="1074" actId="1076"/>
          <ac:inkMkLst>
            <pc:docMk/>
            <pc:sldMk cId="239060416" sldId="322"/>
            <ac:inkMk id="5" creationId="{4C30D369-44EA-3B68-A122-869C26707694}"/>
          </ac:inkMkLst>
        </pc:inkChg>
        <pc:inkChg chg="add del mod">
          <ac:chgData name="Gonzalo Sanchez Nido" userId="2eb13af2-e160-45ec-b4f7-980326bda841" providerId="ADAL" clId="{F54584B9-6CFA-4830-B246-3FF6B77D06FF}" dt="2023-11-07T15:02:40.862" v="1073" actId="478"/>
          <ac:inkMkLst>
            <pc:docMk/>
            <pc:sldMk cId="239060416" sldId="322"/>
            <ac:inkMk id="6" creationId="{052B2D0C-F1AC-4419-005C-200F6335833A}"/>
          </ac:inkMkLst>
        </pc:inkChg>
        <pc:inkChg chg="mod topLvl">
          <ac:chgData name="Gonzalo Sanchez Nido" userId="2eb13af2-e160-45ec-b4f7-980326bda841" providerId="ADAL" clId="{F54584B9-6CFA-4830-B246-3FF6B77D06FF}" dt="2023-11-07T15:06:25.592" v="1082" actId="165"/>
          <ac:inkMkLst>
            <pc:docMk/>
            <pc:sldMk cId="239060416" sldId="322"/>
            <ac:inkMk id="8" creationId="{1C9A2C21-CF54-AAFD-9626-921925F5C704}"/>
          </ac:inkMkLst>
        </pc:inkChg>
        <pc:inkChg chg="mod topLvl">
          <ac:chgData name="Gonzalo Sanchez Nido" userId="2eb13af2-e160-45ec-b4f7-980326bda841" providerId="ADAL" clId="{F54584B9-6CFA-4830-B246-3FF6B77D06FF}" dt="2023-11-07T15:06:25.592" v="1082" actId="165"/>
          <ac:inkMkLst>
            <pc:docMk/>
            <pc:sldMk cId="239060416" sldId="322"/>
            <ac:inkMk id="9" creationId="{0CD84568-1EC3-5DE0-E62B-787ADA0C5350}"/>
          </ac:inkMkLst>
        </pc:inkChg>
        <pc:inkChg chg="del mod topLvl">
          <ac:chgData name="Gonzalo Sanchez Nido" userId="2eb13af2-e160-45ec-b4f7-980326bda841" providerId="ADAL" clId="{F54584B9-6CFA-4830-B246-3FF6B77D06FF}" dt="2023-11-07T15:07:39.368" v="1098" actId="478"/>
          <ac:inkMkLst>
            <pc:docMk/>
            <pc:sldMk cId="239060416" sldId="322"/>
            <ac:inkMk id="11" creationId="{79C9E2F9-3815-EBE8-1732-FDE98F9BD448}"/>
          </ac:inkMkLst>
        </pc:inkChg>
        <pc:inkChg chg="del mod topLvl">
          <ac:chgData name="Gonzalo Sanchez Nido" userId="2eb13af2-e160-45ec-b4f7-980326bda841" providerId="ADAL" clId="{F54584B9-6CFA-4830-B246-3FF6B77D06FF}" dt="2023-11-07T15:07:39.368" v="1098" actId="478"/>
          <ac:inkMkLst>
            <pc:docMk/>
            <pc:sldMk cId="239060416" sldId="322"/>
            <ac:inkMk id="12" creationId="{62302B94-8E6E-FF07-56C4-1C170800B674}"/>
          </ac:inkMkLst>
        </pc:inkChg>
        <pc:inkChg chg="del mod topLvl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14" creationId="{59F0D727-F7C2-DCF8-BCD3-8685F079D899}"/>
          </ac:inkMkLst>
        </pc:inkChg>
        <pc:inkChg chg="del mod topLvl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15" creationId="{AC30FCA7-01C3-C3CE-4519-63B24222FDC3}"/>
          </ac:inkMkLst>
        </pc:inkChg>
        <pc:inkChg chg="del mod topLvl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16" creationId="{9554FCF1-7D35-C4D7-D79E-60882B145C02}"/>
          </ac:inkMkLst>
        </pc:inkChg>
        <pc:inkChg chg="del mod topLvl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17" creationId="{202CA50E-D8D7-FCF4-CF8F-EE434AB222A6}"/>
          </ac:inkMkLst>
        </pc:inkChg>
        <pc:inkChg chg="del mod topLvl">
          <ac:chgData name="Gonzalo Sanchez Nido" userId="2eb13af2-e160-45ec-b4f7-980326bda841" providerId="ADAL" clId="{F54584B9-6CFA-4830-B246-3FF6B77D06FF}" dt="2023-11-07T15:07:34.118" v="1096" actId="478"/>
          <ac:inkMkLst>
            <pc:docMk/>
            <pc:sldMk cId="239060416" sldId="322"/>
            <ac:inkMk id="18" creationId="{440FF0F3-5097-C62A-CC29-54D0D9CF3004}"/>
          </ac:inkMkLst>
        </pc:inkChg>
        <pc:inkChg chg="mod">
          <ac:chgData name="Gonzalo Sanchez Nido" userId="2eb13af2-e160-45ec-b4f7-980326bda841" providerId="ADAL" clId="{F54584B9-6CFA-4830-B246-3FF6B77D06FF}" dt="2023-11-07T15:06:25.592" v="1082" actId="165"/>
          <ac:inkMkLst>
            <pc:docMk/>
            <pc:sldMk cId="239060416" sldId="322"/>
            <ac:inkMk id="21" creationId="{239A0B03-DC7E-F7B7-9762-3ECB63772263}"/>
          </ac:inkMkLst>
        </pc:inkChg>
        <pc:inkChg chg="mod">
          <ac:chgData name="Gonzalo Sanchez Nido" userId="2eb13af2-e160-45ec-b4f7-980326bda841" providerId="ADAL" clId="{F54584B9-6CFA-4830-B246-3FF6B77D06FF}" dt="2023-11-07T15:06:25.592" v="1082" actId="165"/>
          <ac:inkMkLst>
            <pc:docMk/>
            <pc:sldMk cId="239060416" sldId="322"/>
            <ac:inkMk id="22" creationId="{6B3462E7-C74F-77FE-7653-23566099A138}"/>
          </ac:inkMkLst>
        </pc:inkChg>
        <pc:inkChg chg="mod">
          <ac:chgData name="Gonzalo Sanchez Nido" userId="2eb13af2-e160-45ec-b4f7-980326bda841" providerId="ADAL" clId="{F54584B9-6CFA-4830-B246-3FF6B77D06FF}" dt="2023-11-07T15:09:37.577" v="1124" actId="165"/>
          <ac:inkMkLst>
            <pc:docMk/>
            <pc:sldMk cId="239060416" sldId="322"/>
            <ac:inkMk id="23" creationId="{288BF082-758A-D8B1-8CA3-38AD78DA25B7}"/>
          </ac:inkMkLst>
        </pc:inkChg>
        <pc:inkChg chg="mod">
          <ac:chgData name="Gonzalo Sanchez Nido" userId="2eb13af2-e160-45ec-b4f7-980326bda841" providerId="ADAL" clId="{F54584B9-6CFA-4830-B246-3FF6B77D06FF}" dt="2023-11-07T15:09:37.577" v="1124" actId="165"/>
          <ac:inkMkLst>
            <pc:docMk/>
            <pc:sldMk cId="239060416" sldId="322"/>
            <ac:inkMk id="24" creationId="{224C11AC-846E-065E-B232-092DBAF0236D}"/>
          </ac:inkMkLst>
        </pc:inkChg>
        <pc:inkChg chg="add del mod">
          <ac:chgData name="Gonzalo Sanchez Nido" userId="2eb13af2-e160-45ec-b4f7-980326bda841" providerId="ADAL" clId="{F54584B9-6CFA-4830-B246-3FF6B77D06FF}" dt="2023-11-07T15:07:39.368" v="1098" actId="478"/>
          <ac:inkMkLst>
            <pc:docMk/>
            <pc:sldMk cId="239060416" sldId="322"/>
            <ac:inkMk id="25" creationId="{81DA7860-873D-76D9-4BFC-F0D8EB6E2670}"/>
          </ac:inkMkLst>
        </pc:inkChg>
        <pc:inkChg chg="add del mod">
          <ac:chgData name="Gonzalo Sanchez Nido" userId="2eb13af2-e160-45ec-b4f7-980326bda841" providerId="ADAL" clId="{F54584B9-6CFA-4830-B246-3FF6B77D06FF}" dt="2023-11-07T15:07:39.368" v="1098" actId="478"/>
          <ac:inkMkLst>
            <pc:docMk/>
            <pc:sldMk cId="239060416" sldId="322"/>
            <ac:inkMk id="26" creationId="{124BEF0B-2F63-E12C-4D8F-43546F159E78}"/>
          </ac:inkMkLst>
        </pc:inkChg>
        <pc:inkChg chg="add del mod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27" creationId="{ADBC960B-144B-7C91-781A-059235DBD216}"/>
          </ac:inkMkLst>
        </pc:inkChg>
        <pc:inkChg chg="add del mod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28" creationId="{A64B0957-B361-B55F-1706-DD75CEA3115E}"/>
          </ac:inkMkLst>
        </pc:inkChg>
        <pc:inkChg chg="add del mod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29" creationId="{8CB62868-A6FB-D629-3C61-00BF8F649D75}"/>
          </ac:inkMkLst>
        </pc:inkChg>
        <pc:inkChg chg="add del mod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30" creationId="{C8D12957-AAF2-9BCD-2161-8B690885AF96}"/>
          </ac:inkMkLst>
        </pc:inkChg>
        <pc:inkChg chg="add del mod">
          <ac:chgData name="Gonzalo Sanchez Nido" userId="2eb13af2-e160-45ec-b4f7-980326bda841" providerId="ADAL" clId="{F54584B9-6CFA-4830-B246-3FF6B77D06FF}" dt="2023-11-07T15:07:32.686" v="1095" actId="478"/>
          <ac:inkMkLst>
            <pc:docMk/>
            <pc:sldMk cId="239060416" sldId="322"/>
            <ac:inkMk id="31" creationId="{3D635B0F-97A2-7CD0-656A-F6F8976FE5A6}"/>
          </ac:inkMkLst>
        </pc:inkChg>
        <pc:inkChg chg="add del mod">
          <ac:chgData name="Gonzalo Sanchez Nido" userId="2eb13af2-e160-45ec-b4f7-980326bda841" providerId="ADAL" clId="{F54584B9-6CFA-4830-B246-3FF6B77D06FF}" dt="2023-11-07T15:07:37.001" v="1097" actId="478"/>
          <ac:inkMkLst>
            <pc:docMk/>
            <pc:sldMk cId="239060416" sldId="322"/>
            <ac:inkMk id="32" creationId="{CFB46F1E-4100-492D-6F39-23A51FC22400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54" creationId="{FB92E2BA-1D07-91F4-80BB-C27977FE2352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55" creationId="{F632B1F7-3F18-DB44-5E46-E17C26F14270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56" creationId="{AB043636-378A-A036-BB4B-D536FADFC292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57" creationId="{B196129B-7347-6C63-5EA4-8DAAEB3A49AE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58" creationId="{922EDF3F-3E48-C933-0DF1-1191C208CFA7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59" creationId="{559E03B2-ED70-FF02-B3BF-9835CEB8F5C4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60" creationId="{4DFE4CA8-4ABB-9EC3-C7BE-31FBAFAC43B2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61" creationId="{A8ED5D08-5CAC-1BC3-3165-DEA3F21A421F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62" creationId="{A8942485-CE06-2FDB-08B8-D129D1F5434A}"/>
          </ac:inkMkLst>
        </pc:inkChg>
        <pc:inkChg chg="del">
          <ac:chgData name="Gonzalo Sanchez Nido" userId="2eb13af2-e160-45ec-b4f7-980326bda841" providerId="ADAL" clId="{F54584B9-6CFA-4830-B246-3FF6B77D06FF}" dt="2023-11-07T15:16:54.954" v="1152" actId="478"/>
          <ac:inkMkLst>
            <pc:docMk/>
            <pc:sldMk cId="239060416" sldId="322"/>
            <ac:inkMk id="63" creationId="{ABC6CF61-800D-E1F0-0B21-DF97ED0029A6}"/>
          </ac:inkMkLst>
        </pc:inkChg>
        <pc:inkChg chg="add del mod">
          <ac:chgData name="Gonzalo Sanchez Nido" userId="2eb13af2-e160-45ec-b4f7-980326bda841" providerId="ADAL" clId="{F54584B9-6CFA-4830-B246-3FF6B77D06FF}" dt="2023-11-07T15:15:49.600" v="1148" actId="478"/>
          <ac:inkMkLst>
            <pc:docMk/>
            <pc:sldMk cId="239060416" sldId="322"/>
            <ac:inkMk id="88" creationId="{6FD1D0B5-0AB4-D386-9A51-ED160A71742D}"/>
          </ac:inkMkLst>
        </pc:inkChg>
        <pc:inkChg chg="add mod">
          <ac:chgData name="Gonzalo Sanchez Nido" userId="2eb13af2-e160-45ec-b4f7-980326bda841" providerId="ADAL" clId="{F54584B9-6CFA-4830-B246-3FF6B77D06FF}" dt="2023-11-07T15:15:43.256" v="1146" actId="1076"/>
          <ac:inkMkLst>
            <pc:docMk/>
            <pc:sldMk cId="239060416" sldId="322"/>
            <ac:inkMk id="89" creationId="{A833482A-C177-8461-B3B5-0277C546262A}"/>
          </ac:inkMkLst>
        </pc:inkChg>
        <pc:inkChg chg="add mod">
          <ac:chgData name="Gonzalo Sanchez Nido" userId="2eb13af2-e160-45ec-b4f7-980326bda841" providerId="ADAL" clId="{F54584B9-6CFA-4830-B246-3FF6B77D06FF}" dt="2023-11-07T15:15:39.928" v="1145" actId="1076"/>
          <ac:inkMkLst>
            <pc:docMk/>
            <pc:sldMk cId="239060416" sldId="322"/>
            <ac:inkMk id="90" creationId="{1ECD8992-9696-5D7B-CB52-92FC7988D9F8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14" creationId="{BECF5398-EA1C-6804-F2AA-DDAAA4C9F069}"/>
          </ac:inkMkLst>
        </pc:inkChg>
        <pc:inkChg chg="del">
          <ac:chgData name="Gonzalo Sanchez Nido" userId="2eb13af2-e160-45ec-b4f7-980326bda841" providerId="ADAL" clId="{F54584B9-6CFA-4830-B246-3FF6B77D06FF}" dt="2023-11-07T15:15:46.862" v="1147" actId="478"/>
          <ac:inkMkLst>
            <pc:docMk/>
            <pc:sldMk cId="239060416" sldId="322"/>
            <ac:inkMk id="123" creationId="{1B0FC08C-54EA-A84F-E6D5-47E3BBC61CF0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26" creationId="{E4D3E7FA-B767-7DCA-36B6-1ABA039F5D5E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27" creationId="{B5E9D58B-83BA-B999-BD25-6CCE90D375BA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28" creationId="{1A46BE4D-7C8A-6498-A858-A42E00DD062D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29" creationId="{D880FC6B-5FE0-064C-E93A-B3A3116F03D9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30" creationId="{2CED3F89-DBEB-4923-6868-2CA8832FCF66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31" creationId="{DC90603F-DB33-FD29-13E3-584D48984F9E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32" creationId="{3487C114-DD77-929D-26F6-0AB3FC5AA6CF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33" creationId="{481F846A-8304-11CA-4046-CD09C061B2A4}"/>
          </ac:inkMkLst>
        </pc:inkChg>
        <pc:inkChg chg="del">
          <ac:chgData name="Gonzalo Sanchez Nido" userId="2eb13af2-e160-45ec-b4f7-980326bda841" providerId="ADAL" clId="{F54584B9-6CFA-4830-B246-3FF6B77D06FF}" dt="2023-11-07T15:02:27.373" v="1069" actId="478"/>
          <ac:inkMkLst>
            <pc:docMk/>
            <pc:sldMk cId="239060416" sldId="322"/>
            <ac:inkMk id="134" creationId="{BCB4FC39-D015-1793-EF86-B0B29A31954C}"/>
          </ac:inkMkLst>
        </pc:inkChg>
      </pc:sldChg>
      <pc:sldChg chg="new del">
        <pc:chgData name="Gonzalo Sanchez Nido" userId="2eb13af2-e160-45ec-b4f7-980326bda841" providerId="ADAL" clId="{F54584B9-6CFA-4830-B246-3FF6B77D06FF}" dt="2023-11-07T15:01:57.670" v="1045" actId="680"/>
        <pc:sldMkLst>
          <pc:docMk/>
          <pc:sldMk cId="2435226125" sldId="322"/>
        </pc:sldMkLst>
      </pc:sldChg>
      <pc:sldChg chg="new del">
        <pc:chgData name="Gonzalo Sanchez Nido" userId="2eb13af2-e160-45ec-b4f7-980326bda841" providerId="ADAL" clId="{F54584B9-6CFA-4830-B246-3FF6B77D06FF}" dt="2023-11-07T14:20:38.976" v="97" actId="2696"/>
        <pc:sldMkLst>
          <pc:docMk/>
          <pc:sldMk cId="3618670174" sldId="322"/>
        </pc:sldMkLst>
      </pc:sldChg>
      <pc:sldChg chg="addSp delSp modSp add mod delAnim modAnim">
        <pc:chgData name="Gonzalo Sanchez Nido" userId="2eb13af2-e160-45ec-b4f7-980326bda841" providerId="ADAL" clId="{F54584B9-6CFA-4830-B246-3FF6B77D06FF}" dt="2023-11-07T15:31:28.055" v="1512" actId="20577"/>
        <pc:sldMkLst>
          <pc:docMk/>
          <pc:sldMk cId="1642292758" sldId="323"/>
        </pc:sldMkLst>
        <pc:spChg chg="mod">
          <ac:chgData name="Gonzalo Sanchez Nido" userId="2eb13af2-e160-45ec-b4f7-980326bda841" providerId="ADAL" clId="{F54584B9-6CFA-4830-B246-3FF6B77D06FF}" dt="2023-11-07T15:31:28.055" v="1512" actId="20577"/>
          <ac:spMkLst>
            <pc:docMk/>
            <pc:sldMk cId="1642292758" sldId="323"/>
            <ac:spMk id="2" creationId="{EA0345BD-18CD-532C-17D7-E5B237B72C70}"/>
          </ac:spMkLst>
        </pc:spChg>
        <pc:spChg chg="add mod">
          <ac:chgData name="Gonzalo Sanchez Nido" userId="2eb13af2-e160-45ec-b4f7-980326bda841" providerId="ADAL" clId="{F54584B9-6CFA-4830-B246-3FF6B77D06FF}" dt="2023-11-07T15:29:12.855" v="1423" actId="207"/>
          <ac:spMkLst>
            <pc:docMk/>
            <pc:sldMk cId="1642292758" sldId="323"/>
            <ac:spMk id="3" creationId="{F26BB602-E359-0B22-62FA-D7F9B34EF2CC}"/>
          </ac:spMkLst>
        </pc:spChg>
        <pc:spChg chg="del">
          <ac:chgData name="Gonzalo Sanchez Nido" userId="2eb13af2-e160-45ec-b4f7-980326bda841" providerId="ADAL" clId="{F54584B9-6CFA-4830-B246-3FF6B77D06FF}" dt="2023-11-07T15:25:10.832" v="1363" actId="478"/>
          <ac:spMkLst>
            <pc:docMk/>
            <pc:sldMk cId="1642292758" sldId="323"/>
            <ac:spMk id="4" creationId="{2ADF63EA-5C8E-324B-5714-213477FF5A22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40" creationId="{53B0AD02-3421-51EE-1B5D-795B92750943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66" creationId="{04A26DE3-62BF-0CDA-932A-8656D9BCE661}"/>
          </ac:spMkLst>
        </pc:spChg>
        <pc:spChg chg="mod">
          <ac:chgData name="Gonzalo Sanchez Nido" userId="2eb13af2-e160-45ec-b4f7-980326bda841" providerId="ADAL" clId="{F54584B9-6CFA-4830-B246-3FF6B77D06FF}" dt="2023-11-07T15:25:55.983" v="1383" actId="1076"/>
          <ac:spMkLst>
            <pc:docMk/>
            <pc:sldMk cId="1642292758" sldId="323"/>
            <ac:spMk id="67" creationId="{F2DD655E-036F-9FBA-6261-18B896DFAA12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68" creationId="{F568704B-DDAD-BA84-3B83-5886924FA328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69" creationId="{8AF7736E-86CB-04F4-8B9C-DEDA3F6FEB78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70" creationId="{48A1BD10-FBAA-623D-6ED2-C59699C6BE2E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71" creationId="{32243FB0-B1ED-66C9-0A31-D6A351E3031A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72" creationId="{752D05C8-F8E1-FA2C-4C7A-10D2F7AA4B39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73" creationId="{1E7F3610-6475-5E79-0AEA-F7DDD0687213}"/>
          </ac:spMkLst>
        </pc:spChg>
        <pc:spChg chg="mod">
          <ac:chgData name="Gonzalo Sanchez Nido" userId="2eb13af2-e160-45ec-b4f7-980326bda841" providerId="ADAL" clId="{F54584B9-6CFA-4830-B246-3FF6B77D06FF}" dt="2023-11-07T15:24:43.817" v="1359" actId="1076"/>
          <ac:spMkLst>
            <pc:docMk/>
            <pc:sldMk cId="1642292758" sldId="323"/>
            <ac:spMk id="74" creationId="{2C6C705A-C84B-8F2C-6EB9-83B2A8C523F5}"/>
          </ac:spMkLst>
        </pc:spChg>
        <pc:spChg chg="mod">
          <ac:chgData name="Gonzalo Sanchez Nido" userId="2eb13af2-e160-45ec-b4f7-980326bda841" providerId="ADAL" clId="{F54584B9-6CFA-4830-B246-3FF6B77D06FF}" dt="2023-11-07T15:27:12.021" v="1396" actId="20577"/>
          <ac:spMkLst>
            <pc:docMk/>
            <pc:sldMk cId="1642292758" sldId="323"/>
            <ac:spMk id="91" creationId="{913C4F3C-2BA3-AB46-7732-7A28164C0907}"/>
          </ac:spMkLst>
        </pc:spChg>
        <pc:spChg chg="mod">
          <ac:chgData name="Gonzalo Sanchez Nido" userId="2eb13af2-e160-45ec-b4f7-980326bda841" providerId="ADAL" clId="{F54584B9-6CFA-4830-B246-3FF6B77D06FF}" dt="2023-11-07T15:30:52.796" v="1491" actId="14100"/>
          <ac:spMkLst>
            <pc:docMk/>
            <pc:sldMk cId="1642292758" sldId="323"/>
            <ac:spMk id="92" creationId="{283ED234-52F7-FB1A-2200-19AA66591A5F}"/>
          </ac:spMkLst>
        </pc:spChg>
        <pc:inkChg chg="del">
          <ac:chgData name="Gonzalo Sanchez Nido" userId="2eb13af2-e160-45ec-b4f7-980326bda841" providerId="ADAL" clId="{F54584B9-6CFA-4830-B246-3FF6B77D06FF}" dt="2023-11-07T15:25:04.155" v="1362" actId="478"/>
          <ac:inkMkLst>
            <pc:docMk/>
            <pc:sldMk cId="1642292758" sldId="323"/>
            <ac:inkMk id="5" creationId="{4C30D369-44EA-3B68-A122-869C26707694}"/>
          </ac:inkMkLst>
        </pc:inkChg>
        <pc:inkChg chg="mod">
          <ac:chgData name="Gonzalo Sanchez Nido" userId="2eb13af2-e160-45ec-b4f7-980326bda841" providerId="ADAL" clId="{F54584B9-6CFA-4830-B246-3FF6B77D06FF}" dt="2023-11-07T15:24:55.485" v="1361" actId="1076"/>
          <ac:inkMkLst>
            <pc:docMk/>
            <pc:sldMk cId="1642292758" sldId="323"/>
            <ac:inkMk id="90" creationId="{1ECD8992-9696-5D7B-CB52-92FC7988D9F8}"/>
          </ac:inkMkLst>
        </pc:inkChg>
      </pc:sldChg>
      <pc:sldChg chg="modSp new mod">
        <pc:chgData name="Gonzalo Sanchez Nido" userId="2eb13af2-e160-45ec-b4f7-980326bda841" providerId="ADAL" clId="{F54584B9-6CFA-4830-B246-3FF6B77D06FF}" dt="2023-11-08T10:16:26.580" v="2523" actId="20577"/>
        <pc:sldMkLst>
          <pc:docMk/>
          <pc:sldMk cId="128175077" sldId="324"/>
        </pc:sldMkLst>
        <pc:spChg chg="mod">
          <ac:chgData name="Gonzalo Sanchez Nido" userId="2eb13af2-e160-45ec-b4f7-980326bda841" providerId="ADAL" clId="{F54584B9-6CFA-4830-B246-3FF6B77D06FF}" dt="2023-11-08T10:16:26.580" v="2523" actId="20577"/>
          <ac:spMkLst>
            <pc:docMk/>
            <pc:sldMk cId="128175077" sldId="324"/>
            <ac:spMk id="2" creationId="{787941E9-BFBC-46A2-138B-14202697AA2F}"/>
          </ac:spMkLst>
        </pc:spChg>
        <pc:spChg chg="mod">
          <ac:chgData name="Gonzalo Sanchez Nido" userId="2eb13af2-e160-45ec-b4f7-980326bda841" providerId="ADAL" clId="{F54584B9-6CFA-4830-B246-3FF6B77D06FF}" dt="2023-11-08T09:04:10.432" v="1702" actId="20577"/>
          <ac:spMkLst>
            <pc:docMk/>
            <pc:sldMk cId="128175077" sldId="324"/>
            <ac:spMk id="3" creationId="{16B4170C-1439-67A1-73F9-36603FDA9C73}"/>
          </ac:spMkLst>
        </pc:spChg>
      </pc:sldChg>
      <pc:sldChg chg="addSp delSp modSp new mod modClrScheme chgLayout">
        <pc:chgData name="Gonzalo Sanchez Nido" userId="2eb13af2-e160-45ec-b4f7-980326bda841" providerId="ADAL" clId="{F54584B9-6CFA-4830-B246-3FF6B77D06FF}" dt="2023-11-09T09:36:54.464" v="3627" actId="14100"/>
        <pc:sldMkLst>
          <pc:docMk/>
          <pc:sldMk cId="4263205728" sldId="325"/>
        </pc:sldMkLst>
        <pc:spChg chg="del mod ord">
          <ac:chgData name="Gonzalo Sanchez Nido" userId="2eb13af2-e160-45ec-b4f7-980326bda841" providerId="ADAL" clId="{F54584B9-6CFA-4830-B246-3FF6B77D06FF}" dt="2023-11-08T09:06:26.634" v="1704" actId="700"/>
          <ac:spMkLst>
            <pc:docMk/>
            <pc:sldMk cId="4263205728" sldId="325"/>
            <ac:spMk id="2" creationId="{64543DDD-522D-726F-221E-19756BC6702A}"/>
          </ac:spMkLst>
        </pc:spChg>
        <pc:spChg chg="del mod ord">
          <ac:chgData name="Gonzalo Sanchez Nido" userId="2eb13af2-e160-45ec-b4f7-980326bda841" providerId="ADAL" clId="{F54584B9-6CFA-4830-B246-3FF6B77D06FF}" dt="2023-11-08T09:06:26.634" v="1704" actId="700"/>
          <ac:spMkLst>
            <pc:docMk/>
            <pc:sldMk cId="4263205728" sldId="325"/>
            <ac:spMk id="3" creationId="{2D7A0A69-BAD1-933A-CA1D-E10F383F9B03}"/>
          </ac:spMkLst>
        </pc:spChg>
        <pc:spChg chg="add mod ord">
          <ac:chgData name="Gonzalo Sanchez Nido" userId="2eb13af2-e160-45ec-b4f7-980326bda841" providerId="ADAL" clId="{F54584B9-6CFA-4830-B246-3FF6B77D06FF}" dt="2023-11-09T09:12:38.171" v="2974" actId="700"/>
          <ac:spMkLst>
            <pc:docMk/>
            <pc:sldMk cId="4263205728" sldId="325"/>
            <ac:spMk id="4" creationId="{A24376E9-D443-79F6-096A-E5CDE380A671}"/>
          </ac:spMkLst>
        </pc:spChg>
        <pc:spChg chg="add mod ord">
          <ac:chgData name="Gonzalo Sanchez Nido" userId="2eb13af2-e160-45ec-b4f7-980326bda841" providerId="ADAL" clId="{F54584B9-6CFA-4830-B246-3FF6B77D06FF}" dt="2023-11-09T09:36:54.464" v="3627" actId="14100"/>
          <ac:spMkLst>
            <pc:docMk/>
            <pc:sldMk cId="4263205728" sldId="325"/>
            <ac:spMk id="5" creationId="{227A4FAB-C04A-1547-DBE0-236E8BB930E4}"/>
          </ac:spMkLst>
        </pc:spChg>
        <pc:spChg chg="add del mod ord">
          <ac:chgData name="Gonzalo Sanchez Nido" userId="2eb13af2-e160-45ec-b4f7-980326bda841" providerId="ADAL" clId="{F54584B9-6CFA-4830-B246-3FF6B77D06FF}" dt="2023-11-09T09:12:38.171" v="2974" actId="700"/>
          <ac:spMkLst>
            <pc:docMk/>
            <pc:sldMk cId="4263205728" sldId="325"/>
            <ac:spMk id="6" creationId="{5799859F-F27D-460E-1838-67DB450D9DE6}"/>
          </ac:spMkLst>
        </pc:spChg>
        <pc:picChg chg="add del mod">
          <ac:chgData name="Gonzalo Sanchez Nido" userId="2eb13af2-e160-45ec-b4f7-980326bda841" providerId="ADAL" clId="{F54584B9-6CFA-4830-B246-3FF6B77D06FF}" dt="2023-11-09T09:31:38.163" v="3399" actId="21"/>
          <ac:picMkLst>
            <pc:docMk/>
            <pc:sldMk cId="4263205728" sldId="325"/>
            <ac:picMk id="8" creationId="{B6958283-9EF9-830C-D381-969151912C42}"/>
          </ac:picMkLst>
        </pc:picChg>
      </pc:sldChg>
      <pc:sldChg chg="addSp delSp modSp add mod modClrScheme chgLayout">
        <pc:chgData name="Gonzalo Sanchez Nido" userId="2eb13af2-e160-45ec-b4f7-980326bda841" providerId="ADAL" clId="{F54584B9-6CFA-4830-B246-3FF6B77D06FF}" dt="2023-11-08T09:25:10.815" v="1766" actId="1036"/>
        <pc:sldMkLst>
          <pc:docMk/>
          <pc:sldMk cId="3529852222" sldId="956"/>
        </pc:sldMkLst>
        <pc:spChg chg="mod ord">
          <ac:chgData name="Gonzalo Sanchez Nido" userId="2eb13af2-e160-45ec-b4f7-980326bda841" providerId="ADAL" clId="{F54584B9-6CFA-4830-B246-3FF6B77D06FF}" dt="2023-11-08T09:24:43.905" v="1747" actId="20577"/>
          <ac:spMkLst>
            <pc:docMk/>
            <pc:sldMk cId="3529852222" sldId="956"/>
            <ac:spMk id="2" creationId="{C8E4C705-2A31-FE47-0DF4-722711B58C6C}"/>
          </ac:spMkLst>
        </pc:spChg>
        <pc:spChg chg="mod ord">
          <ac:chgData name="Gonzalo Sanchez Nido" userId="2eb13af2-e160-45ec-b4f7-980326bda841" providerId="ADAL" clId="{F54584B9-6CFA-4830-B246-3FF6B77D06FF}" dt="2023-11-08T09:25:04.940" v="1751" actId="14100"/>
          <ac:spMkLst>
            <pc:docMk/>
            <pc:sldMk cId="3529852222" sldId="956"/>
            <ac:spMk id="3" creationId="{6EC48D34-F125-031F-DBDF-1BBAF6AE6C01}"/>
          </ac:spMkLst>
        </pc:spChg>
        <pc:spChg chg="mod ord">
          <ac:chgData name="Gonzalo Sanchez Nido" userId="2eb13af2-e160-45ec-b4f7-980326bda841" providerId="ADAL" clId="{F54584B9-6CFA-4830-B246-3FF6B77D06FF}" dt="2023-11-08T09:23:55.157" v="1722" actId="700"/>
          <ac:spMkLst>
            <pc:docMk/>
            <pc:sldMk cId="3529852222" sldId="956"/>
            <ac:spMk id="4" creationId="{7BFD7A22-575A-0AE6-A664-A12564C6D776}"/>
          </ac:spMkLst>
        </pc:spChg>
        <pc:spChg chg="add del mod">
          <ac:chgData name="Gonzalo Sanchez Nido" userId="2eb13af2-e160-45ec-b4f7-980326bda841" providerId="ADAL" clId="{F54584B9-6CFA-4830-B246-3FF6B77D06FF}" dt="2023-11-08T09:18:59.113" v="1719" actId="6264"/>
          <ac:spMkLst>
            <pc:docMk/>
            <pc:sldMk cId="3529852222" sldId="956"/>
            <ac:spMk id="5" creationId="{DA10A87E-B177-4185-21C8-A819AE3A0906}"/>
          </ac:spMkLst>
        </pc:spChg>
        <pc:spChg chg="add del mod">
          <ac:chgData name="Gonzalo Sanchez Nido" userId="2eb13af2-e160-45ec-b4f7-980326bda841" providerId="ADAL" clId="{F54584B9-6CFA-4830-B246-3FF6B77D06FF}" dt="2023-11-08T09:18:59.113" v="1719" actId="6264"/>
          <ac:spMkLst>
            <pc:docMk/>
            <pc:sldMk cId="3529852222" sldId="956"/>
            <ac:spMk id="7" creationId="{196468EB-199A-BB74-6C7F-E34765B12F6D}"/>
          </ac:spMkLst>
        </pc:spChg>
        <pc:spChg chg="add del mod">
          <ac:chgData name="Gonzalo Sanchez Nido" userId="2eb13af2-e160-45ec-b4f7-980326bda841" providerId="ADAL" clId="{F54584B9-6CFA-4830-B246-3FF6B77D06FF}" dt="2023-11-08T09:18:59.113" v="1719" actId="6264"/>
          <ac:spMkLst>
            <pc:docMk/>
            <pc:sldMk cId="3529852222" sldId="956"/>
            <ac:spMk id="8" creationId="{2BB9F697-EE97-1A72-53F5-4807B3E3DF51}"/>
          </ac:spMkLst>
        </pc:spChg>
        <pc:spChg chg="add del mod">
          <ac:chgData name="Gonzalo Sanchez Nido" userId="2eb13af2-e160-45ec-b4f7-980326bda841" providerId="ADAL" clId="{F54584B9-6CFA-4830-B246-3FF6B77D06FF}" dt="2023-11-08T09:19:03.179" v="1721" actId="6264"/>
          <ac:spMkLst>
            <pc:docMk/>
            <pc:sldMk cId="3529852222" sldId="956"/>
            <ac:spMk id="9" creationId="{4E1F70BD-BF62-C2D6-FEBF-4B7CC2C396F9}"/>
          </ac:spMkLst>
        </pc:spChg>
        <pc:spChg chg="add del mod">
          <ac:chgData name="Gonzalo Sanchez Nido" userId="2eb13af2-e160-45ec-b4f7-980326bda841" providerId="ADAL" clId="{F54584B9-6CFA-4830-B246-3FF6B77D06FF}" dt="2023-11-08T09:19:03.179" v="1721" actId="6264"/>
          <ac:spMkLst>
            <pc:docMk/>
            <pc:sldMk cId="3529852222" sldId="956"/>
            <ac:spMk id="11" creationId="{58B0F240-6618-B228-8052-3C815FAACCD5}"/>
          </ac:spMkLst>
        </pc:spChg>
        <pc:spChg chg="add del mod">
          <ac:chgData name="Gonzalo Sanchez Nido" userId="2eb13af2-e160-45ec-b4f7-980326bda841" providerId="ADAL" clId="{F54584B9-6CFA-4830-B246-3FF6B77D06FF}" dt="2023-11-08T09:19:03.179" v="1721" actId="6264"/>
          <ac:spMkLst>
            <pc:docMk/>
            <pc:sldMk cId="3529852222" sldId="956"/>
            <ac:spMk id="13" creationId="{E715CB21-C06B-BB34-7B9A-54E982A52989}"/>
          </ac:spMkLst>
        </pc:spChg>
        <pc:spChg chg="add mod ord">
          <ac:chgData name="Gonzalo Sanchez Nido" userId="2eb13af2-e160-45ec-b4f7-980326bda841" providerId="ADAL" clId="{F54584B9-6CFA-4830-B246-3FF6B77D06FF}" dt="2023-11-08T09:23:55.157" v="1722" actId="700"/>
          <ac:spMkLst>
            <pc:docMk/>
            <pc:sldMk cId="3529852222" sldId="956"/>
            <ac:spMk id="14" creationId="{CBC433D9-13BD-EB2A-83E4-4D941ACFB200}"/>
          </ac:spMkLst>
        </pc:spChg>
        <pc:picChg chg="mod">
          <ac:chgData name="Gonzalo Sanchez Nido" userId="2eb13af2-e160-45ec-b4f7-980326bda841" providerId="ADAL" clId="{F54584B9-6CFA-4830-B246-3FF6B77D06FF}" dt="2023-11-08T09:25:00.121" v="1750" actId="1076"/>
          <ac:picMkLst>
            <pc:docMk/>
            <pc:sldMk cId="3529852222" sldId="956"/>
            <ac:picMk id="6" creationId="{939693A2-359F-5815-6F14-B3C8677210A2}"/>
          </ac:picMkLst>
        </pc:picChg>
        <pc:picChg chg="mod">
          <ac:chgData name="Gonzalo Sanchez Nido" userId="2eb13af2-e160-45ec-b4f7-980326bda841" providerId="ADAL" clId="{F54584B9-6CFA-4830-B246-3FF6B77D06FF}" dt="2023-11-08T09:25:10.815" v="1766" actId="1036"/>
          <ac:picMkLst>
            <pc:docMk/>
            <pc:sldMk cId="3529852222" sldId="956"/>
            <ac:picMk id="10" creationId="{CC25568A-4E73-D3D1-398A-E4036EDE384C}"/>
          </ac:picMkLst>
        </pc:picChg>
      </pc:sldChg>
      <pc:sldChg chg="addSp delSp modSp add mod modClrScheme modAnim chgLayout modNotesTx">
        <pc:chgData name="Gonzalo Sanchez Nido" userId="2eb13af2-e160-45ec-b4f7-980326bda841" providerId="ADAL" clId="{F54584B9-6CFA-4830-B246-3FF6B77D06FF}" dt="2023-11-08T10:16:38.143" v="2524" actId="1076"/>
        <pc:sldMkLst>
          <pc:docMk/>
          <pc:sldMk cId="2761792186" sldId="959"/>
        </pc:sldMkLst>
        <pc:spChg chg="mod ord">
          <ac:chgData name="Gonzalo Sanchez Nido" userId="2eb13af2-e160-45ec-b4f7-980326bda841" providerId="ADAL" clId="{F54584B9-6CFA-4830-B246-3FF6B77D06FF}" dt="2023-11-08T09:25:46.942" v="1776" actId="6264"/>
          <ac:spMkLst>
            <pc:docMk/>
            <pc:sldMk cId="2761792186" sldId="959"/>
            <ac:spMk id="2" creationId="{E5D390F6-96BA-3382-0A57-59CB130F77B6}"/>
          </ac:spMkLst>
        </pc:spChg>
        <pc:spChg chg="mod ord">
          <ac:chgData name="Gonzalo Sanchez Nido" userId="2eb13af2-e160-45ec-b4f7-980326bda841" providerId="ADAL" clId="{F54584B9-6CFA-4830-B246-3FF6B77D06FF}" dt="2023-11-08T09:29:46.466" v="1791" actId="27636"/>
          <ac:spMkLst>
            <pc:docMk/>
            <pc:sldMk cId="2761792186" sldId="959"/>
            <ac:spMk id="3" creationId="{79837F80-9C3D-DBEA-06F0-880429DA897F}"/>
          </ac:spMkLst>
        </pc:spChg>
        <pc:spChg chg="mod ord">
          <ac:chgData name="Gonzalo Sanchez Nido" userId="2eb13af2-e160-45ec-b4f7-980326bda841" providerId="ADAL" clId="{F54584B9-6CFA-4830-B246-3FF6B77D06FF}" dt="2023-11-08T09:25:46.942" v="1776" actId="6264"/>
          <ac:spMkLst>
            <pc:docMk/>
            <pc:sldMk cId="2761792186" sldId="959"/>
            <ac:spMk id="4" creationId="{B59696CF-2964-E2EF-1E56-4E317326FA8D}"/>
          </ac:spMkLst>
        </pc:spChg>
        <pc:spChg chg="del mod">
          <ac:chgData name="Gonzalo Sanchez Nido" userId="2eb13af2-e160-45ec-b4f7-980326bda841" providerId="ADAL" clId="{F54584B9-6CFA-4830-B246-3FF6B77D06FF}" dt="2023-11-08T09:25:41.721" v="1773"/>
          <ac:spMkLst>
            <pc:docMk/>
            <pc:sldMk cId="2761792186" sldId="959"/>
            <ac:spMk id="7" creationId="{1D51D2F2-F708-3EB6-0040-98CAA94F0F21}"/>
          </ac:spMkLst>
        </pc:spChg>
        <pc:spChg chg="del">
          <ac:chgData name="Gonzalo Sanchez Nido" userId="2eb13af2-e160-45ec-b4f7-980326bda841" providerId="ADAL" clId="{F54584B9-6CFA-4830-B246-3FF6B77D06FF}" dt="2023-11-08T09:17:08.487" v="1714" actId="478"/>
          <ac:spMkLst>
            <pc:docMk/>
            <pc:sldMk cId="2761792186" sldId="959"/>
            <ac:spMk id="8" creationId="{5A1F7BA5-53B5-6885-43D4-A4485AD20D64}"/>
          </ac:spMkLst>
        </pc:spChg>
        <pc:spChg chg="del">
          <ac:chgData name="Gonzalo Sanchez Nido" userId="2eb13af2-e160-45ec-b4f7-980326bda841" providerId="ADAL" clId="{F54584B9-6CFA-4830-B246-3FF6B77D06FF}" dt="2023-11-08T09:17:13.542" v="1715" actId="478"/>
          <ac:spMkLst>
            <pc:docMk/>
            <pc:sldMk cId="2761792186" sldId="959"/>
            <ac:spMk id="9" creationId="{8EE50FCA-D1DC-0E49-B8E7-5D8A9390E9AD}"/>
          </ac:spMkLst>
        </pc:spChg>
        <pc:spChg chg="del">
          <ac:chgData name="Gonzalo Sanchez Nido" userId="2eb13af2-e160-45ec-b4f7-980326bda841" providerId="ADAL" clId="{F54584B9-6CFA-4830-B246-3FF6B77D06FF}" dt="2023-11-08T09:25:41.715" v="1771" actId="478"/>
          <ac:spMkLst>
            <pc:docMk/>
            <pc:sldMk cId="2761792186" sldId="959"/>
            <ac:spMk id="10" creationId="{E9CCEFED-F998-34DD-2590-A891AD2AE75E}"/>
          </ac:spMkLst>
        </pc:spChg>
        <pc:spChg chg="del">
          <ac:chgData name="Gonzalo Sanchez Nido" userId="2eb13af2-e160-45ec-b4f7-980326bda841" providerId="ADAL" clId="{F54584B9-6CFA-4830-B246-3FF6B77D06FF}" dt="2023-11-08T09:17:13.542" v="1715" actId="478"/>
          <ac:spMkLst>
            <pc:docMk/>
            <pc:sldMk cId="2761792186" sldId="959"/>
            <ac:spMk id="12" creationId="{9FC2B32A-9229-F483-61A9-3D740E5BD90C}"/>
          </ac:spMkLst>
        </pc:spChg>
        <pc:spChg chg="add del mod">
          <ac:chgData name="Gonzalo Sanchez Nido" userId="2eb13af2-e160-45ec-b4f7-980326bda841" providerId="ADAL" clId="{F54584B9-6CFA-4830-B246-3FF6B77D06FF}" dt="2023-11-08T09:16:47.156" v="1711"/>
          <ac:spMkLst>
            <pc:docMk/>
            <pc:sldMk cId="2761792186" sldId="959"/>
            <ac:spMk id="14" creationId="{E4A18008-0D64-A7AB-B1BA-7F83F3D61D26}"/>
          </ac:spMkLst>
        </pc:spChg>
        <pc:spChg chg="add del mod ord">
          <ac:chgData name="Gonzalo Sanchez Nido" userId="2eb13af2-e160-45ec-b4f7-980326bda841" providerId="ADAL" clId="{F54584B9-6CFA-4830-B246-3FF6B77D06FF}" dt="2023-11-08T09:25:46.942" v="1776" actId="6264"/>
          <ac:spMkLst>
            <pc:docMk/>
            <pc:sldMk cId="2761792186" sldId="959"/>
            <ac:spMk id="15" creationId="{EF98FA4B-EF2A-6C41-9D15-206ADA9D5577}"/>
          </ac:spMkLst>
        </pc:spChg>
        <pc:spChg chg="add del mod">
          <ac:chgData name="Gonzalo Sanchez Nido" userId="2eb13af2-e160-45ec-b4f7-980326bda841" providerId="ADAL" clId="{F54584B9-6CFA-4830-B246-3FF6B77D06FF}" dt="2023-11-08T09:25:46.942" v="1776" actId="6264"/>
          <ac:spMkLst>
            <pc:docMk/>
            <pc:sldMk cId="2761792186" sldId="959"/>
            <ac:spMk id="16" creationId="{2D4B18BC-01C7-4513-A3CC-9BC9F8C91ED0}"/>
          </ac:spMkLst>
        </pc:spChg>
        <pc:spChg chg="add del mod">
          <ac:chgData name="Gonzalo Sanchez Nido" userId="2eb13af2-e160-45ec-b4f7-980326bda841" providerId="ADAL" clId="{F54584B9-6CFA-4830-B246-3FF6B77D06FF}" dt="2023-11-08T09:25:46.942" v="1776" actId="6264"/>
          <ac:spMkLst>
            <pc:docMk/>
            <pc:sldMk cId="2761792186" sldId="959"/>
            <ac:spMk id="17" creationId="{2688B35F-71B5-381B-AD7E-22E10C124417}"/>
          </ac:spMkLst>
        </pc:spChg>
        <pc:spChg chg="add del mod">
          <ac:chgData name="Gonzalo Sanchez Nido" userId="2eb13af2-e160-45ec-b4f7-980326bda841" providerId="ADAL" clId="{F54584B9-6CFA-4830-B246-3FF6B77D06FF}" dt="2023-11-08T09:25:46.942" v="1776" actId="6264"/>
          <ac:spMkLst>
            <pc:docMk/>
            <pc:sldMk cId="2761792186" sldId="959"/>
            <ac:spMk id="18" creationId="{E719FCC9-8468-33DF-8B13-53ECDE5A555A}"/>
          </ac:spMkLst>
        </pc:spChg>
        <pc:spChg chg="add mod ord">
          <ac:chgData name="Gonzalo Sanchez Nido" userId="2eb13af2-e160-45ec-b4f7-980326bda841" providerId="ADAL" clId="{F54584B9-6CFA-4830-B246-3FF6B77D06FF}" dt="2023-11-08T09:29:46.464" v="1790" actId="27636"/>
          <ac:spMkLst>
            <pc:docMk/>
            <pc:sldMk cId="2761792186" sldId="959"/>
            <ac:spMk id="19" creationId="{3FBEF83A-F751-C3B0-11AC-E053016377D1}"/>
          </ac:spMkLst>
        </pc:spChg>
        <pc:picChg chg="mod">
          <ac:chgData name="Gonzalo Sanchez Nido" userId="2eb13af2-e160-45ec-b4f7-980326bda841" providerId="ADAL" clId="{F54584B9-6CFA-4830-B246-3FF6B77D06FF}" dt="2023-11-08T10:16:38.143" v="2524" actId="1076"/>
          <ac:picMkLst>
            <pc:docMk/>
            <pc:sldMk cId="2761792186" sldId="959"/>
            <ac:picMk id="5" creationId="{05554465-285E-10C7-8274-4D68B46B4B43}"/>
          </ac:picMkLst>
        </pc:picChg>
        <pc:picChg chg="del">
          <ac:chgData name="Gonzalo Sanchez Nido" userId="2eb13af2-e160-45ec-b4f7-980326bda841" providerId="ADAL" clId="{F54584B9-6CFA-4830-B246-3FF6B77D06FF}" dt="2023-11-08T09:17:04.997" v="1713" actId="478"/>
          <ac:picMkLst>
            <pc:docMk/>
            <pc:sldMk cId="2761792186" sldId="959"/>
            <ac:picMk id="6" creationId="{A7495659-94C5-3402-73D7-C7C61A2612F0}"/>
          </ac:picMkLst>
        </pc:picChg>
        <pc:picChg chg="del">
          <ac:chgData name="Gonzalo Sanchez Nido" userId="2eb13af2-e160-45ec-b4f7-980326bda841" providerId="ADAL" clId="{F54584B9-6CFA-4830-B246-3FF6B77D06FF}" dt="2023-11-08T09:17:13.542" v="1715" actId="478"/>
          <ac:picMkLst>
            <pc:docMk/>
            <pc:sldMk cId="2761792186" sldId="959"/>
            <ac:picMk id="11" creationId="{02152ACF-6E91-98D4-7967-2A58C527C0E2}"/>
          </ac:picMkLst>
        </pc:picChg>
        <pc:picChg chg="del">
          <ac:chgData name="Gonzalo Sanchez Nido" userId="2eb13af2-e160-45ec-b4f7-980326bda841" providerId="ADAL" clId="{F54584B9-6CFA-4830-B246-3FF6B77D06FF}" dt="2023-11-08T09:17:13.542" v="1715" actId="478"/>
          <ac:picMkLst>
            <pc:docMk/>
            <pc:sldMk cId="2761792186" sldId="959"/>
            <ac:picMk id="13" creationId="{142F8BD5-F183-80B6-8E74-9D25DD764159}"/>
          </ac:picMkLst>
        </pc:picChg>
        <pc:picChg chg="add mod">
          <ac:chgData name="Gonzalo Sanchez Nido" userId="2eb13af2-e160-45ec-b4f7-980326bda841" providerId="ADAL" clId="{F54584B9-6CFA-4830-B246-3FF6B77D06FF}" dt="2023-11-08T09:28:54.179" v="1787" actId="1076"/>
          <ac:picMkLst>
            <pc:docMk/>
            <pc:sldMk cId="2761792186" sldId="959"/>
            <ac:picMk id="21" creationId="{F8843966-AC2E-B31D-48A1-5B2D98972F6D}"/>
          </ac:picMkLst>
        </pc:picChg>
      </pc:sldChg>
      <pc:sldChg chg="addSp delSp modSp add mod modClrScheme chgLayout">
        <pc:chgData name="Gonzalo Sanchez Nido" userId="2eb13af2-e160-45ec-b4f7-980326bda841" providerId="ADAL" clId="{F54584B9-6CFA-4830-B246-3FF6B77D06FF}" dt="2023-11-08T09:31:26.183" v="1819" actId="14100"/>
        <pc:sldMkLst>
          <pc:docMk/>
          <pc:sldMk cId="1417490444" sldId="961"/>
        </pc:sldMkLst>
        <pc:spChg chg="mod or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2" creationId="{841E0787-7CA4-58D2-4520-C8C414B75890}"/>
          </ac:spMkLst>
        </pc:spChg>
        <pc:spChg chg="mod ord">
          <ac:chgData name="Gonzalo Sanchez Nido" userId="2eb13af2-e160-45ec-b4f7-980326bda841" providerId="ADAL" clId="{F54584B9-6CFA-4830-B246-3FF6B77D06FF}" dt="2023-11-08T09:31:26.183" v="1819" actId="14100"/>
          <ac:spMkLst>
            <pc:docMk/>
            <pc:sldMk cId="1417490444" sldId="961"/>
            <ac:spMk id="3" creationId="{22DE51B3-8D10-A5FF-2999-2F054638FBD0}"/>
          </ac:spMkLst>
        </pc:spChg>
        <pc:spChg chg="mod or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4" creationId="{22E95740-C21C-48AD-395E-7D80D796E802}"/>
          </ac:spMkLst>
        </pc:spChg>
        <pc:spChg chg="add del mod or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5" creationId="{2069062D-C4E3-5875-8474-543D870CB56B}"/>
          </ac:spMkLst>
        </pc:spChg>
        <pc:spChg chg="del">
          <ac:chgData name="Gonzalo Sanchez Nido" userId="2eb13af2-e160-45ec-b4f7-980326bda841" providerId="ADAL" clId="{F54584B9-6CFA-4830-B246-3FF6B77D06FF}" dt="2023-11-08T09:31:01.159" v="1811" actId="478"/>
          <ac:spMkLst>
            <pc:docMk/>
            <pc:sldMk cId="1417490444" sldId="961"/>
            <ac:spMk id="8" creationId="{E4C6254F-5DFE-039E-0229-37D2FE1BD96C}"/>
          </ac:spMkLst>
        </pc:spChg>
        <pc:spChg chg="add del mo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9" creationId="{474B661D-D841-4E27-7591-0E7C53992CAD}"/>
          </ac:spMkLst>
        </pc:spChg>
        <pc:spChg chg="del">
          <ac:chgData name="Gonzalo Sanchez Nido" userId="2eb13af2-e160-45ec-b4f7-980326bda841" providerId="ADAL" clId="{F54584B9-6CFA-4830-B246-3FF6B77D06FF}" dt="2023-11-08T09:31:01.159" v="1811" actId="478"/>
          <ac:spMkLst>
            <pc:docMk/>
            <pc:sldMk cId="1417490444" sldId="961"/>
            <ac:spMk id="12" creationId="{1B26FBE5-70BA-B6CF-4A7A-958FBB3E7391}"/>
          </ac:spMkLst>
        </pc:spChg>
        <pc:spChg chg="add del mo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14" creationId="{719EC1C2-86CC-47D0-D266-6C08C90922F2}"/>
          </ac:spMkLst>
        </pc:spChg>
        <pc:spChg chg="add del mo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15" creationId="{BB99678D-2970-77DE-7A7E-B1C75831D8AF}"/>
          </ac:spMkLst>
        </pc:spChg>
        <pc:spChg chg="add mod ord">
          <ac:chgData name="Gonzalo Sanchez Nido" userId="2eb13af2-e160-45ec-b4f7-980326bda841" providerId="ADAL" clId="{F54584B9-6CFA-4830-B246-3FF6B77D06FF}" dt="2023-11-08T09:30:57.436" v="1810" actId="6264"/>
          <ac:spMkLst>
            <pc:docMk/>
            <pc:sldMk cId="1417490444" sldId="961"/>
            <ac:spMk id="16" creationId="{D0B239E6-0341-209A-F797-2D5FBF0E2434}"/>
          </ac:spMkLst>
        </pc:spChg>
        <pc:picChg chg="mod">
          <ac:chgData name="Gonzalo Sanchez Nido" userId="2eb13af2-e160-45ec-b4f7-980326bda841" providerId="ADAL" clId="{F54584B9-6CFA-4830-B246-3FF6B77D06FF}" dt="2023-11-08T09:31:14.304" v="1815" actId="1076"/>
          <ac:picMkLst>
            <pc:docMk/>
            <pc:sldMk cId="1417490444" sldId="961"/>
            <ac:picMk id="6" creationId="{16DC2DAE-AD12-2195-F864-9343046C89F6}"/>
          </ac:picMkLst>
        </pc:picChg>
        <pc:picChg chg="del">
          <ac:chgData name="Gonzalo Sanchez Nido" userId="2eb13af2-e160-45ec-b4f7-980326bda841" providerId="ADAL" clId="{F54584B9-6CFA-4830-B246-3FF6B77D06FF}" dt="2023-11-08T09:31:01.159" v="1811" actId="478"/>
          <ac:picMkLst>
            <pc:docMk/>
            <pc:sldMk cId="1417490444" sldId="961"/>
            <ac:picMk id="7" creationId="{4408216C-B563-4029-D627-FDFC849635E3}"/>
          </ac:picMkLst>
        </pc:picChg>
        <pc:picChg chg="del">
          <ac:chgData name="Gonzalo Sanchez Nido" userId="2eb13af2-e160-45ec-b4f7-980326bda841" providerId="ADAL" clId="{F54584B9-6CFA-4830-B246-3FF6B77D06FF}" dt="2023-11-08T09:31:01.159" v="1811" actId="478"/>
          <ac:picMkLst>
            <pc:docMk/>
            <pc:sldMk cId="1417490444" sldId="961"/>
            <ac:picMk id="10" creationId="{F61B21B9-6EB3-EF44-2F82-8CCE24EDD377}"/>
          </ac:picMkLst>
        </pc:picChg>
        <pc:picChg chg="mod">
          <ac:chgData name="Gonzalo Sanchez Nido" userId="2eb13af2-e160-45ec-b4f7-980326bda841" providerId="ADAL" clId="{F54584B9-6CFA-4830-B246-3FF6B77D06FF}" dt="2023-11-08T09:31:19.946" v="1817" actId="14100"/>
          <ac:picMkLst>
            <pc:docMk/>
            <pc:sldMk cId="1417490444" sldId="961"/>
            <ac:picMk id="13" creationId="{CBD9BA5D-55A1-4981-E863-08146E5DE03F}"/>
          </ac:picMkLst>
        </pc:picChg>
      </pc:sldChg>
      <pc:sldChg chg="addSp delSp modSp add mod modClrScheme delAnim chgLayout">
        <pc:chgData name="Gonzalo Sanchez Nido" userId="2eb13af2-e160-45ec-b4f7-980326bda841" providerId="ADAL" clId="{F54584B9-6CFA-4830-B246-3FF6B77D06FF}" dt="2023-11-08T09:33:22.484" v="1851" actId="1076"/>
        <pc:sldMkLst>
          <pc:docMk/>
          <pc:sldMk cId="2195792673" sldId="962"/>
        </pc:sldMkLst>
        <pc:spChg chg="mod ord">
          <ac:chgData name="Gonzalo Sanchez Nido" userId="2eb13af2-e160-45ec-b4f7-980326bda841" providerId="ADAL" clId="{F54584B9-6CFA-4830-B246-3FF6B77D06FF}" dt="2023-11-08T09:31:57.893" v="1821" actId="6264"/>
          <ac:spMkLst>
            <pc:docMk/>
            <pc:sldMk cId="2195792673" sldId="962"/>
            <ac:spMk id="2" creationId="{7AF9E7BF-E29E-ECF6-1666-EDF5E082AFDF}"/>
          </ac:spMkLst>
        </pc:spChg>
        <pc:spChg chg="add del mod ord">
          <ac:chgData name="Gonzalo Sanchez Nido" userId="2eb13af2-e160-45ec-b4f7-980326bda841" providerId="ADAL" clId="{F54584B9-6CFA-4830-B246-3FF6B77D06FF}" dt="2023-11-08T09:31:57.893" v="1821" actId="6264"/>
          <ac:spMkLst>
            <pc:docMk/>
            <pc:sldMk cId="2195792673" sldId="962"/>
            <ac:spMk id="3" creationId="{EEC05A83-7355-D898-D683-BBE9EBDBFD99}"/>
          </ac:spMkLst>
        </pc:spChg>
        <pc:spChg chg="mod ord">
          <ac:chgData name="Gonzalo Sanchez Nido" userId="2eb13af2-e160-45ec-b4f7-980326bda841" providerId="ADAL" clId="{F54584B9-6CFA-4830-B246-3FF6B77D06FF}" dt="2023-11-08T09:31:57.893" v="1821" actId="6264"/>
          <ac:spMkLst>
            <pc:docMk/>
            <pc:sldMk cId="2195792673" sldId="962"/>
            <ac:spMk id="4" creationId="{F2A59D2A-3773-2811-B11B-117092A00BF6}"/>
          </ac:spMkLst>
        </pc:spChg>
        <pc:spChg chg="del mod">
          <ac:chgData name="Gonzalo Sanchez Nido" userId="2eb13af2-e160-45ec-b4f7-980326bda841" providerId="ADAL" clId="{F54584B9-6CFA-4830-B246-3FF6B77D06FF}" dt="2023-11-08T09:32:54.836" v="1832" actId="478"/>
          <ac:spMkLst>
            <pc:docMk/>
            <pc:sldMk cId="2195792673" sldId="962"/>
            <ac:spMk id="5" creationId="{C07B212C-8B3A-FA9C-D379-C967AA159AE5}"/>
          </ac:spMkLst>
        </pc:spChg>
        <pc:spChg chg="add del mod ord">
          <ac:chgData name="Gonzalo Sanchez Nido" userId="2eb13af2-e160-45ec-b4f7-980326bda841" providerId="ADAL" clId="{F54584B9-6CFA-4830-B246-3FF6B77D06FF}" dt="2023-11-08T09:31:57.893" v="1821" actId="6264"/>
          <ac:spMkLst>
            <pc:docMk/>
            <pc:sldMk cId="2195792673" sldId="962"/>
            <ac:spMk id="7" creationId="{623AD569-3D23-ECF2-0E27-B73C0A001095}"/>
          </ac:spMkLst>
        </pc:spChg>
        <pc:spChg chg="add del mod">
          <ac:chgData name="Gonzalo Sanchez Nido" userId="2eb13af2-e160-45ec-b4f7-980326bda841" providerId="ADAL" clId="{F54584B9-6CFA-4830-B246-3FF6B77D06FF}" dt="2023-11-08T09:31:57.893" v="1821" actId="6264"/>
          <ac:spMkLst>
            <pc:docMk/>
            <pc:sldMk cId="2195792673" sldId="962"/>
            <ac:spMk id="11" creationId="{34F53B6B-E8D6-01DA-3B4A-8CB6AD8FB883}"/>
          </ac:spMkLst>
        </pc:spChg>
        <pc:spChg chg="add del mod">
          <ac:chgData name="Gonzalo Sanchez Nido" userId="2eb13af2-e160-45ec-b4f7-980326bda841" providerId="ADAL" clId="{F54584B9-6CFA-4830-B246-3FF6B77D06FF}" dt="2023-11-08T09:31:57.893" v="1821" actId="6264"/>
          <ac:spMkLst>
            <pc:docMk/>
            <pc:sldMk cId="2195792673" sldId="962"/>
            <ac:spMk id="12" creationId="{13F6F306-AC3D-B106-EB79-83C22818B02F}"/>
          </ac:spMkLst>
        </pc:spChg>
        <pc:spChg chg="add mod ord">
          <ac:chgData name="Gonzalo Sanchez Nido" userId="2eb13af2-e160-45ec-b4f7-980326bda841" providerId="ADAL" clId="{F54584B9-6CFA-4830-B246-3FF6B77D06FF}" dt="2023-11-08T09:33:12.017" v="1849" actId="1035"/>
          <ac:spMkLst>
            <pc:docMk/>
            <pc:sldMk cId="2195792673" sldId="962"/>
            <ac:spMk id="13" creationId="{C6F4337C-037C-E455-CB25-1A79502ABFAC}"/>
          </ac:spMkLst>
        </pc:spChg>
        <pc:spChg chg="del">
          <ac:chgData name="Gonzalo Sanchez Nido" userId="2eb13af2-e160-45ec-b4f7-980326bda841" providerId="ADAL" clId="{F54584B9-6CFA-4830-B246-3FF6B77D06FF}" dt="2023-11-08T09:32:37.390" v="1827" actId="478"/>
          <ac:spMkLst>
            <pc:docMk/>
            <pc:sldMk cId="2195792673" sldId="962"/>
            <ac:spMk id="14" creationId="{4EB04CA1-FEF6-9259-2524-213DFACAB532}"/>
          </ac:spMkLst>
        </pc:spChg>
        <pc:spChg chg="add mod ord">
          <ac:chgData name="Gonzalo Sanchez Nido" userId="2eb13af2-e160-45ec-b4f7-980326bda841" providerId="ADAL" clId="{F54584B9-6CFA-4830-B246-3FF6B77D06FF}" dt="2023-11-08T09:33:06.954" v="1839" actId="27636"/>
          <ac:spMkLst>
            <pc:docMk/>
            <pc:sldMk cId="2195792673" sldId="962"/>
            <ac:spMk id="17" creationId="{90958E1B-8137-AEC9-2B9D-B69EDC2FEED8}"/>
          </ac:spMkLst>
        </pc:spChg>
        <pc:spChg chg="del">
          <ac:chgData name="Gonzalo Sanchez Nido" userId="2eb13af2-e160-45ec-b4f7-980326bda841" providerId="ADAL" clId="{F54584B9-6CFA-4830-B246-3FF6B77D06FF}" dt="2023-11-08T09:32:37.390" v="1827" actId="478"/>
          <ac:spMkLst>
            <pc:docMk/>
            <pc:sldMk cId="2195792673" sldId="962"/>
            <ac:spMk id="21" creationId="{3AE13682-FD21-FCBD-9A77-A4CB030ECFBD}"/>
          </ac:spMkLst>
        </pc:spChg>
        <pc:spChg chg="del">
          <ac:chgData name="Gonzalo Sanchez Nido" userId="2eb13af2-e160-45ec-b4f7-980326bda841" providerId="ADAL" clId="{F54584B9-6CFA-4830-B246-3FF6B77D06FF}" dt="2023-11-08T09:32:37.390" v="1827" actId="478"/>
          <ac:spMkLst>
            <pc:docMk/>
            <pc:sldMk cId="2195792673" sldId="962"/>
            <ac:spMk id="23" creationId="{D2375F9A-C338-93DD-7891-4C122172EF60}"/>
          </ac:spMkLst>
        </pc:spChg>
        <pc:spChg chg="del">
          <ac:chgData name="Gonzalo Sanchez Nido" userId="2eb13af2-e160-45ec-b4f7-980326bda841" providerId="ADAL" clId="{F54584B9-6CFA-4830-B246-3FF6B77D06FF}" dt="2023-11-08T09:32:37.390" v="1827" actId="478"/>
          <ac:spMkLst>
            <pc:docMk/>
            <pc:sldMk cId="2195792673" sldId="962"/>
            <ac:spMk id="24" creationId="{C688BBD6-514C-2F76-7913-DEC6D2781F50}"/>
          </ac:spMkLst>
        </pc:spChg>
        <pc:grpChg chg="del">
          <ac:chgData name="Gonzalo Sanchez Nido" userId="2eb13af2-e160-45ec-b4f7-980326bda841" providerId="ADAL" clId="{F54584B9-6CFA-4830-B246-3FF6B77D06FF}" dt="2023-11-08T09:32:37.390" v="1827" actId="478"/>
          <ac:grpSpMkLst>
            <pc:docMk/>
            <pc:sldMk cId="2195792673" sldId="962"/>
            <ac:grpSpMk id="19" creationId="{DAAFC629-A480-BB69-A433-8C3E52561DF8}"/>
          </ac:grpSpMkLst>
        </pc:grpChg>
        <pc:grpChg chg="del">
          <ac:chgData name="Gonzalo Sanchez Nido" userId="2eb13af2-e160-45ec-b4f7-980326bda841" providerId="ADAL" clId="{F54584B9-6CFA-4830-B246-3FF6B77D06FF}" dt="2023-11-08T09:32:37.390" v="1827" actId="478"/>
          <ac:grpSpMkLst>
            <pc:docMk/>
            <pc:sldMk cId="2195792673" sldId="962"/>
            <ac:grpSpMk id="20" creationId="{93A95789-C59D-3479-6D7D-92F5DCF865D7}"/>
          </ac:grpSpMkLst>
        </pc:grpChg>
        <pc:picChg chg="mod">
          <ac:chgData name="Gonzalo Sanchez Nido" userId="2eb13af2-e160-45ec-b4f7-980326bda841" providerId="ADAL" clId="{F54584B9-6CFA-4830-B246-3FF6B77D06FF}" dt="2023-11-08T09:32:14.870" v="1826" actId="1076"/>
          <ac:picMkLst>
            <pc:docMk/>
            <pc:sldMk cId="2195792673" sldId="962"/>
            <ac:picMk id="8" creationId="{10FF97F5-352B-C23E-7ADE-6F885C1C3CEE}"/>
          </ac:picMkLst>
        </pc:picChg>
        <pc:picChg chg="mod">
          <ac:chgData name="Gonzalo Sanchez Nido" userId="2eb13af2-e160-45ec-b4f7-980326bda841" providerId="ADAL" clId="{F54584B9-6CFA-4830-B246-3FF6B77D06FF}" dt="2023-11-08T09:33:22.484" v="1851" actId="1076"/>
          <ac:picMkLst>
            <pc:docMk/>
            <pc:sldMk cId="2195792673" sldId="962"/>
            <ac:picMk id="22" creationId="{1059AAFE-8D3C-16A6-CF6E-D7AC5C70F3E5}"/>
          </ac:picMkLst>
        </pc:picChg>
      </pc:sldChg>
      <pc:sldChg chg="addSp modSp add mod modShow">
        <pc:chgData name="Gonzalo Sanchez Nido" userId="2eb13af2-e160-45ec-b4f7-980326bda841" providerId="ADAL" clId="{F54584B9-6CFA-4830-B246-3FF6B77D06FF}" dt="2023-11-08T09:44:28.662" v="1917" actId="27636"/>
        <pc:sldMkLst>
          <pc:docMk/>
          <pc:sldMk cId="398395806" sldId="963"/>
        </pc:sldMkLst>
        <pc:spChg chg="mod">
          <ac:chgData name="Gonzalo Sanchez Nido" userId="2eb13af2-e160-45ec-b4f7-980326bda841" providerId="ADAL" clId="{F54584B9-6CFA-4830-B246-3FF6B77D06FF}" dt="2023-11-08T09:41:22.809" v="1878" actId="20577"/>
          <ac:spMkLst>
            <pc:docMk/>
            <pc:sldMk cId="398395806" sldId="963"/>
            <ac:spMk id="2" creationId="{50FAF96B-78E1-B550-7E6D-B75091AE20B8}"/>
          </ac:spMkLst>
        </pc:spChg>
        <pc:spChg chg="mod">
          <ac:chgData name="Gonzalo Sanchez Nido" userId="2eb13af2-e160-45ec-b4f7-980326bda841" providerId="ADAL" clId="{F54584B9-6CFA-4830-B246-3FF6B77D06FF}" dt="2023-11-08T09:44:28.662" v="1917" actId="27636"/>
          <ac:spMkLst>
            <pc:docMk/>
            <pc:sldMk cId="398395806" sldId="963"/>
            <ac:spMk id="3" creationId="{98414AB0-D66E-E7FD-E6E7-A04D09905386}"/>
          </ac:spMkLst>
        </pc:spChg>
        <pc:picChg chg="add mod modCrop">
          <ac:chgData name="Gonzalo Sanchez Nido" userId="2eb13af2-e160-45ec-b4f7-980326bda841" providerId="ADAL" clId="{F54584B9-6CFA-4830-B246-3FF6B77D06FF}" dt="2023-11-08T09:40:54.862" v="1868" actId="1076"/>
          <ac:picMkLst>
            <pc:docMk/>
            <pc:sldMk cId="398395806" sldId="963"/>
            <ac:picMk id="5" creationId="{EC2FAA6B-94E2-5B5C-9F65-B6B484485B3F}"/>
          </ac:picMkLst>
        </pc:picChg>
        <pc:picChg chg="add mod">
          <ac:chgData name="Gonzalo Sanchez Nido" userId="2eb13af2-e160-45ec-b4f7-980326bda841" providerId="ADAL" clId="{F54584B9-6CFA-4830-B246-3FF6B77D06FF}" dt="2023-11-08T09:41:17.915" v="1877" actId="14100"/>
          <ac:picMkLst>
            <pc:docMk/>
            <pc:sldMk cId="398395806" sldId="963"/>
            <ac:picMk id="7" creationId="{1A5B2D7E-EDEF-BE4F-5A1D-E0A7963DFD71}"/>
          </ac:picMkLst>
        </pc:picChg>
        <pc:picChg chg="mod">
          <ac:chgData name="Gonzalo Sanchez Nido" userId="2eb13af2-e160-45ec-b4f7-980326bda841" providerId="ADAL" clId="{F54584B9-6CFA-4830-B246-3FF6B77D06FF}" dt="2023-11-08T09:41:15.061" v="1875" actId="1076"/>
          <ac:picMkLst>
            <pc:docMk/>
            <pc:sldMk cId="398395806" sldId="963"/>
            <ac:picMk id="1026" creationId="{15C100CD-0501-5253-17B0-A410BCD3581B}"/>
          </ac:picMkLst>
        </pc:picChg>
      </pc:sldChg>
      <pc:sldChg chg="add del mod modShow">
        <pc:chgData name="Gonzalo Sanchez Nido" userId="2eb13af2-e160-45ec-b4f7-980326bda841" providerId="ADAL" clId="{F54584B9-6CFA-4830-B246-3FF6B77D06FF}" dt="2023-11-08T10:14:12.582" v="2492" actId="47"/>
        <pc:sldMkLst>
          <pc:docMk/>
          <pc:sldMk cId="2412684175" sldId="964"/>
        </pc:sldMkLst>
      </pc:sldChg>
      <pc:sldChg chg="add del">
        <pc:chgData name="Gonzalo Sanchez Nido" userId="2eb13af2-e160-45ec-b4f7-980326bda841" providerId="ADAL" clId="{F54584B9-6CFA-4830-B246-3FF6B77D06FF}" dt="2023-11-08T09:45:02.026" v="1918" actId="2696"/>
        <pc:sldMkLst>
          <pc:docMk/>
          <pc:sldMk cId="3071535128" sldId="965"/>
        </pc:sldMkLst>
      </pc:sldChg>
      <pc:sldChg chg="addSp delSp modSp add mod modClrScheme delAnim chgLayout">
        <pc:chgData name="Gonzalo Sanchez Nido" userId="2eb13af2-e160-45ec-b4f7-980326bda841" providerId="ADAL" clId="{F54584B9-6CFA-4830-B246-3FF6B77D06FF}" dt="2023-11-09T09:34:38.293" v="3445" actId="1076"/>
        <pc:sldMkLst>
          <pc:docMk/>
          <pc:sldMk cId="322412041" sldId="966"/>
        </pc:sldMkLst>
        <pc:spChg chg="mod ord">
          <ac:chgData name="Gonzalo Sanchez Nido" userId="2eb13af2-e160-45ec-b4f7-980326bda841" providerId="ADAL" clId="{F54584B9-6CFA-4830-B246-3FF6B77D06FF}" dt="2023-11-09T09:34:20.581" v="3444" actId="20577"/>
          <ac:spMkLst>
            <pc:docMk/>
            <pc:sldMk cId="322412041" sldId="966"/>
            <ac:spMk id="2" creationId="{0508A497-2A0B-324D-4227-D46525E6F09B}"/>
          </ac:spMkLst>
        </pc:spChg>
        <pc:spChg chg="mod ord">
          <ac:chgData name="Gonzalo Sanchez Nido" userId="2eb13af2-e160-45ec-b4f7-980326bda841" providerId="ADAL" clId="{F54584B9-6CFA-4830-B246-3FF6B77D06FF}" dt="2023-11-09T09:32:26.167" v="3415" actId="27636"/>
          <ac:spMkLst>
            <pc:docMk/>
            <pc:sldMk cId="322412041" sldId="966"/>
            <ac:spMk id="3" creationId="{5DD034FD-E002-4418-844E-760D04BC9064}"/>
          </ac:spMkLst>
        </pc:spChg>
        <pc:spChg chg="add mod ord">
          <ac:chgData name="Gonzalo Sanchez Nido" userId="2eb13af2-e160-45ec-b4f7-980326bda841" providerId="ADAL" clId="{F54584B9-6CFA-4830-B246-3FF6B77D06FF}" dt="2023-11-09T09:32:26.166" v="3414" actId="27636"/>
          <ac:spMkLst>
            <pc:docMk/>
            <pc:sldMk cId="322412041" sldId="966"/>
            <ac:spMk id="10" creationId="{36FAEF20-5A8B-8F65-0CE1-E43534297935}"/>
          </ac:spMkLst>
        </pc:spChg>
        <pc:grpChg chg="del mod">
          <ac:chgData name="Gonzalo Sanchez Nido" userId="2eb13af2-e160-45ec-b4f7-980326bda841" providerId="ADAL" clId="{F54584B9-6CFA-4830-B246-3FF6B77D06FF}" dt="2023-11-08T10:24:13.344" v="2538" actId="478"/>
          <ac:grpSpMkLst>
            <pc:docMk/>
            <pc:sldMk cId="322412041" sldId="966"/>
            <ac:grpSpMk id="9" creationId="{8E1196BF-80CE-6D36-9AD5-E2D7B716D8B2}"/>
          </ac:grpSpMkLst>
        </pc:grpChg>
        <pc:picChg chg="mod">
          <ac:chgData name="Gonzalo Sanchez Nido" userId="2eb13af2-e160-45ec-b4f7-980326bda841" providerId="ADAL" clId="{F54584B9-6CFA-4830-B246-3FF6B77D06FF}" dt="2023-11-09T09:32:46.824" v="3419" actId="1076"/>
          <ac:picMkLst>
            <pc:docMk/>
            <pc:sldMk cId="322412041" sldId="966"/>
            <ac:picMk id="4" creationId="{F0F0D9C0-5269-4EA2-D4B1-0C9C28FAB90D}"/>
          </ac:picMkLst>
        </pc:picChg>
        <pc:picChg chg="add mod modCrop">
          <ac:chgData name="Gonzalo Sanchez Nido" userId="2eb13af2-e160-45ec-b4f7-980326bda841" providerId="ADAL" clId="{F54584B9-6CFA-4830-B246-3FF6B77D06FF}" dt="2023-11-09T09:34:38.293" v="3445" actId="1076"/>
          <ac:picMkLst>
            <pc:docMk/>
            <pc:sldMk cId="322412041" sldId="966"/>
            <ac:picMk id="11" creationId="{9EAEA612-EC9D-CAB9-8B0D-5A10446FDF31}"/>
          </ac:picMkLst>
        </pc:picChg>
      </pc:sldChg>
      <pc:sldChg chg="addSp delSp modSp new mod modClrScheme chgLayout">
        <pc:chgData name="Gonzalo Sanchez Nido" userId="2eb13af2-e160-45ec-b4f7-980326bda841" providerId="ADAL" clId="{F54584B9-6CFA-4830-B246-3FF6B77D06FF}" dt="2023-11-08T09:56:49.633" v="2145" actId="20577"/>
        <pc:sldMkLst>
          <pc:docMk/>
          <pc:sldMk cId="535756256" sldId="967"/>
        </pc:sldMkLst>
        <pc:spChg chg="del mod ord">
          <ac:chgData name="Gonzalo Sanchez Nido" userId="2eb13af2-e160-45ec-b4f7-980326bda841" providerId="ADAL" clId="{F54584B9-6CFA-4830-B246-3FF6B77D06FF}" dt="2023-11-08T09:46:48.655" v="1920" actId="700"/>
          <ac:spMkLst>
            <pc:docMk/>
            <pc:sldMk cId="535756256" sldId="967"/>
            <ac:spMk id="2" creationId="{F62E190A-7FC8-296D-1ADE-FB2477A9E104}"/>
          </ac:spMkLst>
        </pc:spChg>
        <pc:spChg chg="del mod ord">
          <ac:chgData name="Gonzalo Sanchez Nido" userId="2eb13af2-e160-45ec-b4f7-980326bda841" providerId="ADAL" clId="{F54584B9-6CFA-4830-B246-3FF6B77D06FF}" dt="2023-11-08T09:46:48.655" v="1920" actId="700"/>
          <ac:spMkLst>
            <pc:docMk/>
            <pc:sldMk cId="535756256" sldId="967"/>
            <ac:spMk id="3" creationId="{6EE287BD-C0C5-FF22-57CF-84AC44DF693B}"/>
          </ac:spMkLst>
        </pc:spChg>
        <pc:spChg chg="add mod ord">
          <ac:chgData name="Gonzalo Sanchez Nido" userId="2eb13af2-e160-45ec-b4f7-980326bda841" providerId="ADAL" clId="{F54584B9-6CFA-4830-B246-3FF6B77D06FF}" dt="2023-11-08T09:46:53.141" v="1929" actId="20577"/>
          <ac:spMkLst>
            <pc:docMk/>
            <pc:sldMk cId="535756256" sldId="967"/>
            <ac:spMk id="4" creationId="{4A6E1BB4-091F-A585-BFAC-406203F0038A}"/>
          </ac:spMkLst>
        </pc:spChg>
        <pc:spChg chg="add mod ord">
          <ac:chgData name="Gonzalo Sanchez Nido" userId="2eb13af2-e160-45ec-b4f7-980326bda841" providerId="ADAL" clId="{F54584B9-6CFA-4830-B246-3FF6B77D06FF}" dt="2023-11-08T09:56:49.633" v="2145" actId="20577"/>
          <ac:spMkLst>
            <pc:docMk/>
            <pc:sldMk cId="535756256" sldId="967"/>
            <ac:spMk id="5" creationId="{835110CD-69CA-2549-107C-A802E848BB70}"/>
          </ac:spMkLst>
        </pc:spChg>
        <pc:spChg chg="add mod ord">
          <ac:chgData name="Gonzalo Sanchez Nido" userId="2eb13af2-e160-45ec-b4f7-980326bda841" providerId="ADAL" clId="{F54584B9-6CFA-4830-B246-3FF6B77D06FF}" dt="2023-11-08T09:55:53.075" v="2112" actId="20577"/>
          <ac:spMkLst>
            <pc:docMk/>
            <pc:sldMk cId="535756256" sldId="967"/>
            <ac:spMk id="6" creationId="{6DD65C44-A3DC-BCD4-EA19-0755D4A71547}"/>
          </ac:spMkLst>
        </pc:spChg>
      </pc:sldChg>
      <pc:sldChg chg="addSp modSp new mod modAnim">
        <pc:chgData name="Gonzalo Sanchez Nido" userId="2eb13af2-e160-45ec-b4f7-980326bda841" providerId="ADAL" clId="{F54584B9-6CFA-4830-B246-3FF6B77D06FF}" dt="2023-11-09T10:44:39.449" v="4345" actId="20577"/>
        <pc:sldMkLst>
          <pc:docMk/>
          <pc:sldMk cId="2260396014" sldId="968"/>
        </pc:sldMkLst>
        <pc:spChg chg="mod">
          <ac:chgData name="Gonzalo Sanchez Nido" userId="2eb13af2-e160-45ec-b4f7-980326bda841" providerId="ADAL" clId="{F54584B9-6CFA-4830-B246-3FF6B77D06FF}" dt="2023-11-08T10:11:45.577" v="2491" actId="20577"/>
          <ac:spMkLst>
            <pc:docMk/>
            <pc:sldMk cId="2260396014" sldId="968"/>
            <ac:spMk id="2" creationId="{8E2D0C9D-55CE-6607-64FC-8B0FF4C8C5CC}"/>
          </ac:spMkLst>
        </pc:spChg>
        <pc:spChg chg="mod">
          <ac:chgData name="Gonzalo Sanchez Nido" userId="2eb13af2-e160-45ec-b4f7-980326bda841" providerId="ADAL" clId="{F54584B9-6CFA-4830-B246-3FF6B77D06FF}" dt="2023-11-09T10:44:28.384" v="4306" actId="27636"/>
          <ac:spMkLst>
            <pc:docMk/>
            <pc:sldMk cId="2260396014" sldId="968"/>
            <ac:spMk id="3" creationId="{FF10A561-9A4A-5AFA-576A-27C8B488C178}"/>
          </ac:spMkLst>
        </pc:spChg>
        <pc:spChg chg="mod">
          <ac:chgData name="Gonzalo Sanchez Nido" userId="2eb13af2-e160-45ec-b4f7-980326bda841" providerId="ADAL" clId="{F54584B9-6CFA-4830-B246-3FF6B77D06FF}" dt="2023-11-09T10:44:39.449" v="4345" actId="20577"/>
          <ac:spMkLst>
            <pc:docMk/>
            <pc:sldMk cId="2260396014" sldId="968"/>
            <ac:spMk id="4" creationId="{4487FF53-9F1E-28EB-73B0-6E7093181294}"/>
          </ac:spMkLst>
        </pc:spChg>
        <pc:graphicFrameChg chg="add mod modGraphic">
          <ac:chgData name="Gonzalo Sanchez Nido" userId="2eb13af2-e160-45ec-b4f7-980326bda841" providerId="ADAL" clId="{F54584B9-6CFA-4830-B246-3FF6B77D06FF}" dt="2023-11-08T10:06:08.214" v="2309" actId="1076"/>
          <ac:graphicFrameMkLst>
            <pc:docMk/>
            <pc:sldMk cId="2260396014" sldId="968"/>
            <ac:graphicFrameMk id="5" creationId="{50F1DA84-5E47-BAAA-EE62-F8192DF13C47}"/>
          </ac:graphicFrameMkLst>
        </pc:graphicFrameChg>
        <pc:graphicFrameChg chg="add mod modGraphic">
          <ac:chgData name="Gonzalo Sanchez Nido" userId="2eb13af2-e160-45ec-b4f7-980326bda841" providerId="ADAL" clId="{F54584B9-6CFA-4830-B246-3FF6B77D06FF}" dt="2023-11-08T10:17:46.042" v="2528" actId="122"/>
          <ac:graphicFrameMkLst>
            <pc:docMk/>
            <pc:sldMk cId="2260396014" sldId="968"/>
            <ac:graphicFrameMk id="6" creationId="{8CCD3460-439D-567F-67FE-B77FBA77E1B9}"/>
          </ac:graphicFrameMkLst>
        </pc:graphicFrameChg>
      </pc:sldChg>
      <pc:sldChg chg="addSp modSp new mod">
        <pc:chgData name="Gonzalo Sanchez Nido" userId="2eb13af2-e160-45ec-b4f7-980326bda841" providerId="ADAL" clId="{F54584B9-6CFA-4830-B246-3FF6B77D06FF}" dt="2023-11-09T09:50:29.208" v="4256" actId="20577"/>
        <pc:sldMkLst>
          <pc:docMk/>
          <pc:sldMk cId="92230493" sldId="969"/>
        </pc:sldMkLst>
        <pc:spChg chg="mod">
          <ac:chgData name="Gonzalo Sanchez Nido" userId="2eb13af2-e160-45ec-b4f7-980326bda841" providerId="ADAL" clId="{F54584B9-6CFA-4830-B246-3FF6B77D06FF}" dt="2023-11-09T09:50:29.208" v="4256" actId="20577"/>
          <ac:spMkLst>
            <pc:docMk/>
            <pc:sldMk cId="92230493" sldId="969"/>
            <ac:spMk id="2" creationId="{1092F79C-FD9B-74DE-54B7-1C9724E4095B}"/>
          </ac:spMkLst>
        </pc:spChg>
        <pc:picChg chg="add mod">
          <ac:chgData name="Gonzalo Sanchez Nido" userId="2eb13af2-e160-45ec-b4f7-980326bda841" providerId="ADAL" clId="{F54584B9-6CFA-4830-B246-3FF6B77D06FF}" dt="2023-11-09T09:40:31.758" v="3684" actId="14100"/>
          <ac:picMkLst>
            <pc:docMk/>
            <pc:sldMk cId="92230493" sldId="969"/>
            <ac:picMk id="5" creationId="{6A0EB56E-53F2-5878-3E96-6C7ECFBDA082}"/>
          </ac:picMkLst>
        </pc:picChg>
      </pc:sldChg>
      <pc:sldChg chg="modSp add mod">
        <pc:chgData name="Gonzalo Sanchez Nido" userId="2eb13af2-e160-45ec-b4f7-980326bda841" providerId="ADAL" clId="{F54584B9-6CFA-4830-B246-3FF6B77D06FF}" dt="2023-11-09T09:38:16.862" v="3653" actId="20577"/>
        <pc:sldMkLst>
          <pc:docMk/>
          <pc:sldMk cId="1966525886" sldId="970"/>
        </pc:sldMkLst>
        <pc:spChg chg="mod">
          <ac:chgData name="Gonzalo Sanchez Nido" userId="2eb13af2-e160-45ec-b4f7-980326bda841" providerId="ADAL" clId="{F54584B9-6CFA-4830-B246-3FF6B77D06FF}" dt="2023-11-09T09:38:13.858" v="3651" actId="20577"/>
          <ac:spMkLst>
            <pc:docMk/>
            <pc:sldMk cId="1966525886" sldId="970"/>
            <ac:spMk id="2" creationId="{787941E9-BFBC-46A2-138B-14202697AA2F}"/>
          </ac:spMkLst>
        </pc:spChg>
        <pc:spChg chg="mod">
          <ac:chgData name="Gonzalo Sanchez Nido" userId="2eb13af2-e160-45ec-b4f7-980326bda841" providerId="ADAL" clId="{F54584B9-6CFA-4830-B246-3FF6B77D06FF}" dt="2023-11-09T09:38:16.862" v="3653" actId="20577"/>
          <ac:spMkLst>
            <pc:docMk/>
            <pc:sldMk cId="1966525886" sldId="970"/>
            <ac:spMk id="3" creationId="{16B4170C-1439-67A1-73F9-36603FDA9C73}"/>
          </ac:spMkLst>
        </pc:spChg>
      </pc:sldChg>
      <pc:sldChg chg="addSp delSp modSp new mod modClrScheme chgLayout">
        <pc:chgData name="Gonzalo Sanchez Nido" userId="2eb13af2-e160-45ec-b4f7-980326bda841" providerId="ADAL" clId="{F54584B9-6CFA-4830-B246-3FF6B77D06FF}" dt="2023-11-09T09:48:57.393" v="4233" actId="113"/>
        <pc:sldMkLst>
          <pc:docMk/>
          <pc:sldMk cId="4055170907" sldId="971"/>
        </pc:sldMkLst>
        <pc:spChg chg="del mod ord">
          <ac:chgData name="Gonzalo Sanchez Nido" userId="2eb13af2-e160-45ec-b4f7-980326bda841" providerId="ADAL" clId="{F54584B9-6CFA-4830-B246-3FF6B77D06FF}" dt="2023-11-09T09:38:24.234" v="3655" actId="700"/>
          <ac:spMkLst>
            <pc:docMk/>
            <pc:sldMk cId="4055170907" sldId="971"/>
            <ac:spMk id="2" creationId="{D92FED78-D352-B9AB-E831-4015BC901916}"/>
          </ac:spMkLst>
        </pc:spChg>
        <pc:spChg chg="del mod ord">
          <ac:chgData name="Gonzalo Sanchez Nido" userId="2eb13af2-e160-45ec-b4f7-980326bda841" providerId="ADAL" clId="{F54584B9-6CFA-4830-B246-3FF6B77D06FF}" dt="2023-11-09T09:38:24.234" v="3655" actId="700"/>
          <ac:spMkLst>
            <pc:docMk/>
            <pc:sldMk cId="4055170907" sldId="971"/>
            <ac:spMk id="3" creationId="{27728569-D507-A7E6-09F4-A62D2188F49F}"/>
          </ac:spMkLst>
        </pc:spChg>
        <pc:spChg chg="add mod ord">
          <ac:chgData name="Gonzalo Sanchez Nido" userId="2eb13af2-e160-45ec-b4f7-980326bda841" providerId="ADAL" clId="{F54584B9-6CFA-4830-B246-3FF6B77D06FF}" dt="2023-11-09T09:46:30.370" v="4049" actId="20577"/>
          <ac:spMkLst>
            <pc:docMk/>
            <pc:sldMk cId="4055170907" sldId="971"/>
            <ac:spMk id="4" creationId="{2DEBE66E-3B1E-9DB1-5F42-8DB34B0BA1F0}"/>
          </ac:spMkLst>
        </pc:spChg>
        <pc:spChg chg="add mod ord">
          <ac:chgData name="Gonzalo Sanchez Nido" userId="2eb13af2-e160-45ec-b4f7-980326bda841" providerId="ADAL" clId="{F54584B9-6CFA-4830-B246-3FF6B77D06FF}" dt="2023-11-09T09:48:57.393" v="4233" actId="113"/>
          <ac:spMkLst>
            <pc:docMk/>
            <pc:sldMk cId="4055170907" sldId="971"/>
            <ac:spMk id="5" creationId="{8346D31B-E358-6A83-889A-195847C652FC}"/>
          </ac:spMkLst>
        </pc:spChg>
      </pc:sldChg>
      <pc:sldChg chg="modSp new mod">
        <pc:chgData name="Gonzalo Sanchez Nido" userId="2eb13af2-e160-45ec-b4f7-980326bda841" providerId="ADAL" clId="{F54584B9-6CFA-4830-B246-3FF6B77D06FF}" dt="2023-11-09T09:50:47.209" v="4303" actId="20577"/>
        <pc:sldMkLst>
          <pc:docMk/>
          <pc:sldMk cId="1702909741" sldId="972"/>
        </pc:sldMkLst>
        <pc:spChg chg="mod">
          <ac:chgData name="Gonzalo Sanchez Nido" userId="2eb13af2-e160-45ec-b4f7-980326bda841" providerId="ADAL" clId="{F54584B9-6CFA-4830-B246-3FF6B77D06FF}" dt="2023-11-09T09:49:40.999" v="4244" actId="20577"/>
          <ac:spMkLst>
            <pc:docMk/>
            <pc:sldMk cId="1702909741" sldId="972"/>
            <ac:spMk id="2" creationId="{3B396489-95A9-AC71-CF06-B3FF66EE9DC7}"/>
          </ac:spMkLst>
        </pc:spChg>
        <pc:spChg chg="mod">
          <ac:chgData name="Gonzalo Sanchez Nido" userId="2eb13af2-e160-45ec-b4f7-980326bda841" providerId="ADAL" clId="{F54584B9-6CFA-4830-B246-3FF6B77D06FF}" dt="2023-11-09T09:50:47.209" v="4303" actId="20577"/>
          <ac:spMkLst>
            <pc:docMk/>
            <pc:sldMk cId="1702909741" sldId="972"/>
            <ac:spMk id="3" creationId="{EB845E47-3C47-A31A-E159-25FA4A9240F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93956-3EEB-45A0-80D6-17E118DA8330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2E4C147D-B78E-4FC9-B159-CA938BAF3F20}">
      <dgm:prSet phldrT="[Text]"/>
      <dgm:spPr/>
      <dgm:t>
        <a:bodyPr/>
        <a:lstStyle/>
        <a:p>
          <a:r>
            <a:rPr lang="en-US" dirty="0"/>
            <a:t>DNA</a:t>
          </a:r>
        </a:p>
      </dgm:t>
    </dgm:pt>
    <dgm:pt modelId="{77A07A27-D2BD-40BD-8E76-321D4B0E0847}" type="parTrans" cxnId="{61F973AE-353A-402D-8D13-3EF4ECCCD8FA}">
      <dgm:prSet/>
      <dgm:spPr/>
      <dgm:t>
        <a:bodyPr/>
        <a:lstStyle/>
        <a:p>
          <a:endParaRPr lang="en-US"/>
        </a:p>
      </dgm:t>
    </dgm:pt>
    <dgm:pt modelId="{3D0F8BF7-1251-4A59-BF0D-105921542828}" type="sibTrans" cxnId="{61F973AE-353A-402D-8D13-3EF4ECCCD8FA}">
      <dgm:prSet/>
      <dgm:spPr/>
      <dgm:t>
        <a:bodyPr/>
        <a:lstStyle/>
        <a:p>
          <a:endParaRPr lang="en-US"/>
        </a:p>
      </dgm:t>
    </dgm:pt>
    <dgm:pt modelId="{88652B16-70F6-4F25-A8BB-B05CB64C40A7}">
      <dgm:prSet phldrT="[Text]"/>
      <dgm:spPr/>
      <dgm:t>
        <a:bodyPr/>
        <a:lstStyle/>
        <a:p>
          <a:r>
            <a:rPr lang="en-US" dirty="0"/>
            <a:t>RNA</a:t>
          </a:r>
        </a:p>
      </dgm:t>
    </dgm:pt>
    <dgm:pt modelId="{9AE4836C-9C86-4AA6-B38C-70ED46110090}" type="parTrans" cxnId="{0791DDB7-8EAC-4F46-93D6-775A009F714F}">
      <dgm:prSet/>
      <dgm:spPr/>
      <dgm:t>
        <a:bodyPr/>
        <a:lstStyle/>
        <a:p>
          <a:endParaRPr lang="en-US"/>
        </a:p>
      </dgm:t>
    </dgm:pt>
    <dgm:pt modelId="{70BB4D6D-212F-40DA-9854-55650F2D11F4}" type="sibTrans" cxnId="{0791DDB7-8EAC-4F46-93D6-775A009F714F}">
      <dgm:prSet/>
      <dgm:spPr/>
      <dgm:t>
        <a:bodyPr/>
        <a:lstStyle/>
        <a:p>
          <a:endParaRPr lang="en-US"/>
        </a:p>
      </dgm:t>
    </dgm:pt>
    <dgm:pt modelId="{47BD0DB6-00B2-42FB-BFC5-AB7B2955BB22}">
      <dgm:prSet phldrT="[Text]"/>
      <dgm:spPr/>
      <dgm:t>
        <a:bodyPr/>
        <a:lstStyle/>
        <a:p>
          <a:r>
            <a:rPr lang="en-US" dirty="0"/>
            <a:t>protein</a:t>
          </a:r>
        </a:p>
      </dgm:t>
    </dgm:pt>
    <dgm:pt modelId="{88782BFA-A3B2-445C-9640-9309BC6026A1}" type="parTrans" cxnId="{295B1A13-F1AC-4324-B2BB-953766223B25}">
      <dgm:prSet/>
      <dgm:spPr/>
      <dgm:t>
        <a:bodyPr/>
        <a:lstStyle/>
        <a:p>
          <a:endParaRPr lang="en-US"/>
        </a:p>
      </dgm:t>
    </dgm:pt>
    <dgm:pt modelId="{463F2C28-7F2D-46DA-9A0D-70A20EFCEE44}" type="sibTrans" cxnId="{295B1A13-F1AC-4324-B2BB-953766223B25}">
      <dgm:prSet/>
      <dgm:spPr/>
      <dgm:t>
        <a:bodyPr/>
        <a:lstStyle/>
        <a:p>
          <a:endParaRPr lang="en-US"/>
        </a:p>
      </dgm:t>
    </dgm:pt>
    <dgm:pt modelId="{1C31AD2F-E614-4A27-8146-9C6A1177D3D0}" type="pres">
      <dgm:prSet presAssocID="{C3893956-3EEB-45A0-80D6-17E118DA8330}" presName="Name0" presStyleCnt="0">
        <dgm:presLayoutVars>
          <dgm:dir/>
          <dgm:resizeHandles val="exact"/>
        </dgm:presLayoutVars>
      </dgm:prSet>
      <dgm:spPr/>
    </dgm:pt>
    <dgm:pt modelId="{0066A0BB-6418-453B-ABB1-DA608A830366}" type="pres">
      <dgm:prSet presAssocID="{2E4C147D-B78E-4FC9-B159-CA938BAF3F20}" presName="node" presStyleLbl="node1" presStyleIdx="0" presStyleCnt="3">
        <dgm:presLayoutVars>
          <dgm:bulletEnabled val="1"/>
        </dgm:presLayoutVars>
      </dgm:prSet>
      <dgm:spPr/>
    </dgm:pt>
    <dgm:pt modelId="{FC372AA5-A5B6-4E6F-A5B3-11B1E98AE538}" type="pres">
      <dgm:prSet presAssocID="{3D0F8BF7-1251-4A59-BF0D-105921542828}" presName="sibTrans" presStyleLbl="sibTrans2D1" presStyleIdx="0" presStyleCnt="2"/>
      <dgm:spPr/>
    </dgm:pt>
    <dgm:pt modelId="{08869355-A411-4ADE-A896-D983565E8C24}" type="pres">
      <dgm:prSet presAssocID="{3D0F8BF7-1251-4A59-BF0D-105921542828}" presName="connectorText" presStyleLbl="sibTrans2D1" presStyleIdx="0" presStyleCnt="2"/>
      <dgm:spPr/>
    </dgm:pt>
    <dgm:pt modelId="{9F847E05-714E-40A0-8484-420F88340699}" type="pres">
      <dgm:prSet presAssocID="{88652B16-70F6-4F25-A8BB-B05CB64C40A7}" presName="node" presStyleLbl="node1" presStyleIdx="1" presStyleCnt="3">
        <dgm:presLayoutVars>
          <dgm:bulletEnabled val="1"/>
        </dgm:presLayoutVars>
      </dgm:prSet>
      <dgm:spPr/>
    </dgm:pt>
    <dgm:pt modelId="{E72B4285-FC24-4A81-8DA5-D77E2E96F7D4}" type="pres">
      <dgm:prSet presAssocID="{70BB4D6D-212F-40DA-9854-55650F2D11F4}" presName="sibTrans" presStyleLbl="sibTrans2D1" presStyleIdx="1" presStyleCnt="2"/>
      <dgm:spPr/>
    </dgm:pt>
    <dgm:pt modelId="{C51AFA8D-AD34-4BEE-9AB8-CF8C566030A8}" type="pres">
      <dgm:prSet presAssocID="{70BB4D6D-212F-40DA-9854-55650F2D11F4}" presName="connectorText" presStyleLbl="sibTrans2D1" presStyleIdx="1" presStyleCnt="2"/>
      <dgm:spPr/>
    </dgm:pt>
    <dgm:pt modelId="{57B23057-3102-4DBC-8181-E5835CB455E8}" type="pres">
      <dgm:prSet presAssocID="{47BD0DB6-00B2-42FB-BFC5-AB7B2955BB22}" presName="node" presStyleLbl="node1" presStyleIdx="2" presStyleCnt="3">
        <dgm:presLayoutVars>
          <dgm:bulletEnabled val="1"/>
        </dgm:presLayoutVars>
      </dgm:prSet>
      <dgm:spPr/>
    </dgm:pt>
  </dgm:ptLst>
  <dgm:cxnLst>
    <dgm:cxn modelId="{E31BA303-4E81-4395-8880-F096AFBCC454}" type="presOf" srcId="{3D0F8BF7-1251-4A59-BF0D-105921542828}" destId="{FC372AA5-A5B6-4E6F-A5B3-11B1E98AE538}" srcOrd="0" destOrd="0" presId="urn:microsoft.com/office/officeart/2005/8/layout/process1"/>
    <dgm:cxn modelId="{295B1A13-F1AC-4324-B2BB-953766223B25}" srcId="{C3893956-3EEB-45A0-80D6-17E118DA8330}" destId="{47BD0DB6-00B2-42FB-BFC5-AB7B2955BB22}" srcOrd="2" destOrd="0" parTransId="{88782BFA-A3B2-445C-9640-9309BC6026A1}" sibTransId="{463F2C28-7F2D-46DA-9A0D-70A20EFCEE44}"/>
    <dgm:cxn modelId="{6E20A260-A5BD-49BD-8A7F-4AFECEB8A404}" type="presOf" srcId="{70BB4D6D-212F-40DA-9854-55650F2D11F4}" destId="{E72B4285-FC24-4A81-8DA5-D77E2E96F7D4}" srcOrd="0" destOrd="0" presId="urn:microsoft.com/office/officeart/2005/8/layout/process1"/>
    <dgm:cxn modelId="{7F5E4846-611E-47FB-ACD2-D6DF8093C0B9}" type="presOf" srcId="{3D0F8BF7-1251-4A59-BF0D-105921542828}" destId="{08869355-A411-4ADE-A896-D983565E8C24}" srcOrd="1" destOrd="0" presId="urn:microsoft.com/office/officeart/2005/8/layout/process1"/>
    <dgm:cxn modelId="{369BD774-6202-4023-BBA1-7AAFF7AF6BA4}" type="presOf" srcId="{47BD0DB6-00B2-42FB-BFC5-AB7B2955BB22}" destId="{57B23057-3102-4DBC-8181-E5835CB455E8}" srcOrd="0" destOrd="0" presId="urn:microsoft.com/office/officeart/2005/8/layout/process1"/>
    <dgm:cxn modelId="{59653077-3117-4BFD-ABAE-42D7BD083286}" type="presOf" srcId="{70BB4D6D-212F-40DA-9854-55650F2D11F4}" destId="{C51AFA8D-AD34-4BEE-9AB8-CF8C566030A8}" srcOrd="1" destOrd="0" presId="urn:microsoft.com/office/officeart/2005/8/layout/process1"/>
    <dgm:cxn modelId="{FE412959-73FE-4D2E-879B-B7B11159872D}" type="presOf" srcId="{88652B16-70F6-4F25-A8BB-B05CB64C40A7}" destId="{9F847E05-714E-40A0-8484-420F88340699}" srcOrd="0" destOrd="0" presId="urn:microsoft.com/office/officeart/2005/8/layout/process1"/>
    <dgm:cxn modelId="{61F973AE-353A-402D-8D13-3EF4ECCCD8FA}" srcId="{C3893956-3EEB-45A0-80D6-17E118DA8330}" destId="{2E4C147D-B78E-4FC9-B159-CA938BAF3F20}" srcOrd="0" destOrd="0" parTransId="{77A07A27-D2BD-40BD-8E76-321D4B0E0847}" sibTransId="{3D0F8BF7-1251-4A59-BF0D-105921542828}"/>
    <dgm:cxn modelId="{0791DDB7-8EAC-4F46-93D6-775A009F714F}" srcId="{C3893956-3EEB-45A0-80D6-17E118DA8330}" destId="{88652B16-70F6-4F25-A8BB-B05CB64C40A7}" srcOrd="1" destOrd="0" parTransId="{9AE4836C-9C86-4AA6-B38C-70ED46110090}" sibTransId="{70BB4D6D-212F-40DA-9854-55650F2D11F4}"/>
    <dgm:cxn modelId="{198775D2-A890-481B-9497-7F70F0530A0F}" type="presOf" srcId="{2E4C147D-B78E-4FC9-B159-CA938BAF3F20}" destId="{0066A0BB-6418-453B-ABB1-DA608A830366}" srcOrd="0" destOrd="0" presId="urn:microsoft.com/office/officeart/2005/8/layout/process1"/>
    <dgm:cxn modelId="{0E4446DB-0063-4F9E-8C1F-E7183DC2B06E}" type="presOf" srcId="{C3893956-3EEB-45A0-80D6-17E118DA8330}" destId="{1C31AD2F-E614-4A27-8146-9C6A1177D3D0}" srcOrd="0" destOrd="0" presId="urn:microsoft.com/office/officeart/2005/8/layout/process1"/>
    <dgm:cxn modelId="{2E3B2B89-3017-4FBC-843D-E71B6BE7065B}" type="presParOf" srcId="{1C31AD2F-E614-4A27-8146-9C6A1177D3D0}" destId="{0066A0BB-6418-453B-ABB1-DA608A830366}" srcOrd="0" destOrd="0" presId="urn:microsoft.com/office/officeart/2005/8/layout/process1"/>
    <dgm:cxn modelId="{7E1C6F91-5915-46FA-BF79-E9883F4DE65F}" type="presParOf" srcId="{1C31AD2F-E614-4A27-8146-9C6A1177D3D0}" destId="{FC372AA5-A5B6-4E6F-A5B3-11B1E98AE538}" srcOrd="1" destOrd="0" presId="urn:microsoft.com/office/officeart/2005/8/layout/process1"/>
    <dgm:cxn modelId="{E326CD33-2DEA-4B0B-847B-2F334CAC438D}" type="presParOf" srcId="{FC372AA5-A5B6-4E6F-A5B3-11B1E98AE538}" destId="{08869355-A411-4ADE-A896-D983565E8C24}" srcOrd="0" destOrd="0" presId="urn:microsoft.com/office/officeart/2005/8/layout/process1"/>
    <dgm:cxn modelId="{27474D2B-4DFC-4B5C-AA68-CB302A9F9303}" type="presParOf" srcId="{1C31AD2F-E614-4A27-8146-9C6A1177D3D0}" destId="{9F847E05-714E-40A0-8484-420F88340699}" srcOrd="2" destOrd="0" presId="urn:microsoft.com/office/officeart/2005/8/layout/process1"/>
    <dgm:cxn modelId="{D5496EA4-2B13-4482-BC2C-3A1798588B3F}" type="presParOf" srcId="{1C31AD2F-E614-4A27-8146-9C6A1177D3D0}" destId="{E72B4285-FC24-4A81-8DA5-D77E2E96F7D4}" srcOrd="3" destOrd="0" presId="urn:microsoft.com/office/officeart/2005/8/layout/process1"/>
    <dgm:cxn modelId="{22DC2E77-8995-44FE-BDD6-03998BD8324F}" type="presParOf" srcId="{E72B4285-FC24-4A81-8DA5-D77E2E96F7D4}" destId="{C51AFA8D-AD34-4BEE-9AB8-CF8C566030A8}" srcOrd="0" destOrd="0" presId="urn:microsoft.com/office/officeart/2005/8/layout/process1"/>
    <dgm:cxn modelId="{4C866BF6-0FC6-447B-B337-45460F084616}" type="presParOf" srcId="{1C31AD2F-E614-4A27-8146-9C6A1177D3D0}" destId="{57B23057-3102-4DBC-8181-E5835CB455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545AFA-F991-4294-A17C-F005CC708644}" type="doc">
      <dgm:prSet loTypeId="urn:microsoft.com/office/officeart/2005/8/layout/venn2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1E641CD5-2139-46D2-969F-23D342C1BF52}">
      <dgm:prSet phldrT="[Text]" custT="1"/>
      <dgm:spPr/>
      <dgm:t>
        <a:bodyPr/>
        <a:lstStyle/>
        <a:p>
          <a:r>
            <a:rPr lang="en-US" sz="1600" dirty="0"/>
            <a:t>organism</a:t>
          </a:r>
          <a:endParaRPr lang="en-US" sz="900" dirty="0"/>
        </a:p>
      </dgm:t>
    </dgm:pt>
    <dgm:pt modelId="{0CE71A5C-7AE1-4D72-8960-96B415F3A8EA}" type="parTrans" cxnId="{105A3C83-5766-4603-A200-E599A1458156}">
      <dgm:prSet/>
      <dgm:spPr/>
      <dgm:t>
        <a:bodyPr/>
        <a:lstStyle/>
        <a:p>
          <a:endParaRPr lang="en-US"/>
        </a:p>
      </dgm:t>
    </dgm:pt>
    <dgm:pt modelId="{E33241B0-80F8-4B50-93E3-674AA1901D38}" type="sibTrans" cxnId="{105A3C83-5766-4603-A200-E599A1458156}">
      <dgm:prSet/>
      <dgm:spPr/>
      <dgm:t>
        <a:bodyPr/>
        <a:lstStyle/>
        <a:p>
          <a:endParaRPr lang="en-US"/>
        </a:p>
      </dgm:t>
    </dgm:pt>
    <dgm:pt modelId="{F0F3FDB8-F33D-4F15-9E19-9923C61AF727}">
      <dgm:prSet phldrT="[Text]" custT="1"/>
      <dgm:spPr/>
      <dgm:t>
        <a:bodyPr/>
        <a:lstStyle/>
        <a:p>
          <a:r>
            <a:rPr lang="en-US" sz="1800" dirty="0"/>
            <a:t>tissue</a:t>
          </a:r>
          <a:endParaRPr lang="en-US" sz="900" dirty="0"/>
        </a:p>
      </dgm:t>
    </dgm:pt>
    <dgm:pt modelId="{0DCBE178-1990-4274-88D4-9014A847BBAE}" type="parTrans" cxnId="{7A61373C-9503-4819-B6BC-A02C2ED05C8D}">
      <dgm:prSet/>
      <dgm:spPr/>
      <dgm:t>
        <a:bodyPr/>
        <a:lstStyle/>
        <a:p>
          <a:endParaRPr lang="en-US"/>
        </a:p>
      </dgm:t>
    </dgm:pt>
    <dgm:pt modelId="{DBF499FE-9017-49DB-B113-9F719A23B3A7}" type="sibTrans" cxnId="{7A61373C-9503-4819-B6BC-A02C2ED05C8D}">
      <dgm:prSet/>
      <dgm:spPr/>
      <dgm:t>
        <a:bodyPr/>
        <a:lstStyle/>
        <a:p>
          <a:endParaRPr lang="en-US"/>
        </a:p>
      </dgm:t>
    </dgm:pt>
    <dgm:pt modelId="{2B89AE7B-362B-4CC8-89F4-E17B017162ED}">
      <dgm:prSet phldrT="[Text]" custT="1"/>
      <dgm:spPr/>
      <dgm:t>
        <a:bodyPr/>
        <a:lstStyle/>
        <a:p>
          <a:r>
            <a:rPr lang="en-US" sz="1800" dirty="0"/>
            <a:t>cell</a:t>
          </a:r>
          <a:endParaRPr lang="en-US" sz="900" dirty="0"/>
        </a:p>
      </dgm:t>
    </dgm:pt>
    <dgm:pt modelId="{B463D95C-B1E0-4D5D-92D0-F19A2113DA25}" type="parTrans" cxnId="{34FF2CFC-CDCD-43F6-ADF9-8BFAFEFDFA0E}">
      <dgm:prSet/>
      <dgm:spPr/>
      <dgm:t>
        <a:bodyPr/>
        <a:lstStyle/>
        <a:p>
          <a:endParaRPr lang="en-US"/>
        </a:p>
      </dgm:t>
    </dgm:pt>
    <dgm:pt modelId="{92DA4680-EA19-411A-842F-BCAACD1693BB}" type="sibTrans" cxnId="{34FF2CFC-CDCD-43F6-ADF9-8BFAFEFDFA0E}">
      <dgm:prSet/>
      <dgm:spPr/>
      <dgm:t>
        <a:bodyPr/>
        <a:lstStyle/>
        <a:p>
          <a:endParaRPr lang="en-US"/>
        </a:p>
      </dgm:t>
    </dgm:pt>
    <dgm:pt modelId="{051F615D-4FEE-4077-811F-1DFAE3491CA3}">
      <dgm:prSet phldrT="[Text]" custT="1"/>
      <dgm:spPr/>
      <dgm:t>
        <a:bodyPr/>
        <a:lstStyle/>
        <a:p>
          <a:r>
            <a:rPr lang="en-US" sz="1400" dirty="0"/>
            <a:t>biomolecular</a:t>
          </a:r>
          <a:br>
            <a:rPr lang="en-US" sz="1400" dirty="0"/>
          </a:br>
          <a:r>
            <a:rPr lang="en-US" sz="1400" dirty="0"/>
            <a:t>complex</a:t>
          </a:r>
        </a:p>
      </dgm:t>
    </dgm:pt>
    <dgm:pt modelId="{F54BF3D6-BE92-4D48-A791-477F2935BF98}" type="parTrans" cxnId="{6A91A701-59C8-4C2F-A606-D88A5AFF9D05}">
      <dgm:prSet/>
      <dgm:spPr/>
      <dgm:t>
        <a:bodyPr/>
        <a:lstStyle/>
        <a:p>
          <a:endParaRPr lang="en-US"/>
        </a:p>
      </dgm:t>
    </dgm:pt>
    <dgm:pt modelId="{09D73AC2-9CDA-4086-AD89-E8F574FC01F2}" type="sibTrans" cxnId="{6A91A701-59C8-4C2F-A606-D88A5AFF9D05}">
      <dgm:prSet/>
      <dgm:spPr/>
      <dgm:t>
        <a:bodyPr/>
        <a:lstStyle/>
        <a:p>
          <a:endParaRPr lang="en-US"/>
        </a:p>
      </dgm:t>
    </dgm:pt>
    <dgm:pt modelId="{C32A4CF6-5C37-4671-AB7C-444DE0CBC263}">
      <dgm:prSet phldrT="[Text]" custT="1"/>
      <dgm:spPr/>
      <dgm:t>
        <a:bodyPr/>
        <a:lstStyle/>
        <a:p>
          <a:r>
            <a:rPr lang="en-US" sz="1600" dirty="0"/>
            <a:t>molecule</a:t>
          </a:r>
          <a:endParaRPr lang="en-US" sz="2000" dirty="0"/>
        </a:p>
      </dgm:t>
    </dgm:pt>
    <dgm:pt modelId="{28514017-6A21-42CF-8B40-BF8B0F8B984A}" type="parTrans" cxnId="{019EDD53-53EC-4A4C-A33D-AF2800F8F939}">
      <dgm:prSet/>
      <dgm:spPr/>
      <dgm:t>
        <a:bodyPr/>
        <a:lstStyle/>
        <a:p>
          <a:endParaRPr lang="en-US"/>
        </a:p>
      </dgm:t>
    </dgm:pt>
    <dgm:pt modelId="{A1E712D8-37BA-4EA7-96F3-BB3DF5361ED1}" type="sibTrans" cxnId="{019EDD53-53EC-4A4C-A33D-AF2800F8F939}">
      <dgm:prSet/>
      <dgm:spPr/>
      <dgm:t>
        <a:bodyPr/>
        <a:lstStyle/>
        <a:p>
          <a:endParaRPr lang="en-US"/>
        </a:p>
      </dgm:t>
    </dgm:pt>
    <dgm:pt modelId="{2AC25662-5AC4-4D45-95E7-2251A9B946C0}" type="pres">
      <dgm:prSet presAssocID="{C9545AFA-F991-4294-A17C-F005CC708644}" presName="Name0" presStyleCnt="0">
        <dgm:presLayoutVars>
          <dgm:chMax val="7"/>
          <dgm:resizeHandles val="exact"/>
        </dgm:presLayoutVars>
      </dgm:prSet>
      <dgm:spPr/>
    </dgm:pt>
    <dgm:pt modelId="{03683E55-8A6C-4A9C-A789-DF4C1253BF9F}" type="pres">
      <dgm:prSet presAssocID="{C9545AFA-F991-4294-A17C-F005CC708644}" presName="comp1" presStyleCnt="0"/>
      <dgm:spPr/>
    </dgm:pt>
    <dgm:pt modelId="{F6A2DEFB-E325-436C-95FD-3CCB3A359FEE}" type="pres">
      <dgm:prSet presAssocID="{C9545AFA-F991-4294-A17C-F005CC708644}" presName="circle1" presStyleLbl="node1" presStyleIdx="0" presStyleCnt="5"/>
      <dgm:spPr/>
    </dgm:pt>
    <dgm:pt modelId="{619062F6-CE3E-4FE7-A2EE-6210FE3113C3}" type="pres">
      <dgm:prSet presAssocID="{C9545AFA-F991-4294-A17C-F005CC708644}" presName="c1text" presStyleLbl="node1" presStyleIdx="0" presStyleCnt="5">
        <dgm:presLayoutVars>
          <dgm:bulletEnabled val="1"/>
        </dgm:presLayoutVars>
      </dgm:prSet>
      <dgm:spPr/>
    </dgm:pt>
    <dgm:pt modelId="{C968D12A-7D7C-4A85-8A1A-2434BBFAC93A}" type="pres">
      <dgm:prSet presAssocID="{C9545AFA-F991-4294-A17C-F005CC708644}" presName="comp2" presStyleCnt="0"/>
      <dgm:spPr/>
    </dgm:pt>
    <dgm:pt modelId="{E2DE817C-2E9F-4C80-A230-CFBBAAE2CC40}" type="pres">
      <dgm:prSet presAssocID="{C9545AFA-F991-4294-A17C-F005CC708644}" presName="circle2" presStyleLbl="node1" presStyleIdx="1" presStyleCnt="5"/>
      <dgm:spPr/>
    </dgm:pt>
    <dgm:pt modelId="{E852C793-E314-442F-B1E1-27AF29B77851}" type="pres">
      <dgm:prSet presAssocID="{C9545AFA-F991-4294-A17C-F005CC708644}" presName="c2text" presStyleLbl="node1" presStyleIdx="1" presStyleCnt="5">
        <dgm:presLayoutVars>
          <dgm:bulletEnabled val="1"/>
        </dgm:presLayoutVars>
      </dgm:prSet>
      <dgm:spPr/>
    </dgm:pt>
    <dgm:pt modelId="{5E745190-C173-4635-AE5C-F7926295F863}" type="pres">
      <dgm:prSet presAssocID="{C9545AFA-F991-4294-A17C-F005CC708644}" presName="comp3" presStyleCnt="0"/>
      <dgm:spPr/>
    </dgm:pt>
    <dgm:pt modelId="{06F0E7A4-3DF4-4823-9524-DE135B4407D6}" type="pres">
      <dgm:prSet presAssocID="{C9545AFA-F991-4294-A17C-F005CC708644}" presName="circle3" presStyleLbl="node1" presStyleIdx="2" presStyleCnt="5"/>
      <dgm:spPr/>
    </dgm:pt>
    <dgm:pt modelId="{7BACA24E-4596-497A-906B-3B78014FC0CF}" type="pres">
      <dgm:prSet presAssocID="{C9545AFA-F991-4294-A17C-F005CC708644}" presName="c3text" presStyleLbl="node1" presStyleIdx="2" presStyleCnt="5">
        <dgm:presLayoutVars>
          <dgm:bulletEnabled val="1"/>
        </dgm:presLayoutVars>
      </dgm:prSet>
      <dgm:spPr/>
    </dgm:pt>
    <dgm:pt modelId="{DDB7EABA-09E8-425F-AA9A-8BA2E1D7EF75}" type="pres">
      <dgm:prSet presAssocID="{C9545AFA-F991-4294-A17C-F005CC708644}" presName="comp4" presStyleCnt="0"/>
      <dgm:spPr/>
    </dgm:pt>
    <dgm:pt modelId="{BD3A344B-470B-4057-ADE2-42153DB26991}" type="pres">
      <dgm:prSet presAssocID="{C9545AFA-F991-4294-A17C-F005CC708644}" presName="circle4" presStyleLbl="node1" presStyleIdx="3" presStyleCnt="5"/>
      <dgm:spPr/>
    </dgm:pt>
    <dgm:pt modelId="{F372CEC5-B8CF-42E1-9EB3-AE20551D1E15}" type="pres">
      <dgm:prSet presAssocID="{C9545AFA-F991-4294-A17C-F005CC708644}" presName="c4text" presStyleLbl="node1" presStyleIdx="3" presStyleCnt="5">
        <dgm:presLayoutVars>
          <dgm:bulletEnabled val="1"/>
        </dgm:presLayoutVars>
      </dgm:prSet>
      <dgm:spPr/>
    </dgm:pt>
    <dgm:pt modelId="{09320DBE-0687-4118-9F4C-B763B797CD58}" type="pres">
      <dgm:prSet presAssocID="{C9545AFA-F991-4294-A17C-F005CC708644}" presName="comp5" presStyleCnt="0"/>
      <dgm:spPr/>
    </dgm:pt>
    <dgm:pt modelId="{73DCCA86-38EE-4ACF-880F-1BBBD79C5F8D}" type="pres">
      <dgm:prSet presAssocID="{C9545AFA-F991-4294-A17C-F005CC708644}" presName="circle5" presStyleLbl="node1" presStyleIdx="4" presStyleCnt="5" custScaleX="87633" custScaleY="69512"/>
      <dgm:spPr/>
    </dgm:pt>
    <dgm:pt modelId="{95DF4C9F-06B9-4178-8AF4-D6F24FC1E921}" type="pres">
      <dgm:prSet presAssocID="{C9545AFA-F991-4294-A17C-F005CC708644}" presName="c5text" presStyleLbl="node1" presStyleIdx="4" presStyleCnt="5">
        <dgm:presLayoutVars>
          <dgm:bulletEnabled val="1"/>
        </dgm:presLayoutVars>
      </dgm:prSet>
      <dgm:spPr/>
    </dgm:pt>
  </dgm:ptLst>
  <dgm:cxnLst>
    <dgm:cxn modelId="{6A91A701-59C8-4C2F-A606-D88A5AFF9D05}" srcId="{C9545AFA-F991-4294-A17C-F005CC708644}" destId="{051F615D-4FEE-4077-811F-1DFAE3491CA3}" srcOrd="3" destOrd="0" parTransId="{F54BF3D6-BE92-4D48-A791-477F2935BF98}" sibTransId="{09D73AC2-9CDA-4086-AD89-E8F574FC01F2}"/>
    <dgm:cxn modelId="{007E290C-43CA-4838-88A6-457EAA913C6B}" type="presOf" srcId="{051F615D-4FEE-4077-811F-1DFAE3491CA3}" destId="{F372CEC5-B8CF-42E1-9EB3-AE20551D1E15}" srcOrd="1" destOrd="0" presId="urn:microsoft.com/office/officeart/2005/8/layout/venn2"/>
    <dgm:cxn modelId="{A3B94B0F-A24A-4875-AF18-3EA18CDDC42A}" type="presOf" srcId="{F0F3FDB8-F33D-4F15-9E19-9923C61AF727}" destId="{E852C793-E314-442F-B1E1-27AF29B77851}" srcOrd="1" destOrd="0" presId="urn:microsoft.com/office/officeart/2005/8/layout/venn2"/>
    <dgm:cxn modelId="{1A53D310-8399-4634-9A55-0B81A14D0BF2}" type="presOf" srcId="{051F615D-4FEE-4077-811F-1DFAE3491CA3}" destId="{BD3A344B-470B-4057-ADE2-42153DB26991}" srcOrd="0" destOrd="0" presId="urn:microsoft.com/office/officeart/2005/8/layout/venn2"/>
    <dgm:cxn modelId="{7A61373C-9503-4819-B6BC-A02C2ED05C8D}" srcId="{C9545AFA-F991-4294-A17C-F005CC708644}" destId="{F0F3FDB8-F33D-4F15-9E19-9923C61AF727}" srcOrd="1" destOrd="0" parTransId="{0DCBE178-1990-4274-88D4-9014A847BBAE}" sibTransId="{DBF499FE-9017-49DB-B113-9F719A23B3A7}"/>
    <dgm:cxn modelId="{5D600E45-076B-493D-8E1B-59F7958688E5}" type="presOf" srcId="{C9545AFA-F991-4294-A17C-F005CC708644}" destId="{2AC25662-5AC4-4D45-95E7-2251A9B946C0}" srcOrd="0" destOrd="0" presId="urn:microsoft.com/office/officeart/2005/8/layout/venn2"/>
    <dgm:cxn modelId="{E1A70B4C-407B-4BF6-8E74-214F2EA7A616}" type="presOf" srcId="{C32A4CF6-5C37-4671-AB7C-444DE0CBC263}" destId="{73DCCA86-38EE-4ACF-880F-1BBBD79C5F8D}" srcOrd="0" destOrd="0" presId="urn:microsoft.com/office/officeart/2005/8/layout/venn2"/>
    <dgm:cxn modelId="{019EDD53-53EC-4A4C-A33D-AF2800F8F939}" srcId="{C9545AFA-F991-4294-A17C-F005CC708644}" destId="{C32A4CF6-5C37-4671-AB7C-444DE0CBC263}" srcOrd="4" destOrd="0" parTransId="{28514017-6A21-42CF-8B40-BF8B0F8B984A}" sibTransId="{A1E712D8-37BA-4EA7-96F3-BB3DF5361ED1}"/>
    <dgm:cxn modelId="{105A3C83-5766-4603-A200-E599A1458156}" srcId="{C9545AFA-F991-4294-A17C-F005CC708644}" destId="{1E641CD5-2139-46D2-969F-23D342C1BF52}" srcOrd="0" destOrd="0" parTransId="{0CE71A5C-7AE1-4D72-8960-96B415F3A8EA}" sibTransId="{E33241B0-80F8-4B50-93E3-674AA1901D38}"/>
    <dgm:cxn modelId="{DCAB6F86-A32D-4BA1-9BC2-C20AA3D4FA81}" type="presOf" srcId="{1E641CD5-2139-46D2-969F-23D342C1BF52}" destId="{F6A2DEFB-E325-436C-95FD-3CCB3A359FEE}" srcOrd="0" destOrd="0" presId="urn:microsoft.com/office/officeart/2005/8/layout/venn2"/>
    <dgm:cxn modelId="{733819B2-48BC-4F38-9B24-746282DC1FD0}" type="presOf" srcId="{1E641CD5-2139-46D2-969F-23D342C1BF52}" destId="{619062F6-CE3E-4FE7-A2EE-6210FE3113C3}" srcOrd="1" destOrd="0" presId="urn:microsoft.com/office/officeart/2005/8/layout/venn2"/>
    <dgm:cxn modelId="{46DD5BBF-CB64-4B1C-BA7E-F3A711C4042B}" type="presOf" srcId="{2B89AE7B-362B-4CC8-89F4-E17B017162ED}" destId="{06F0E7A4-3DF4-4823-9524-DE135B4407D6}" srcOrd="0" destOrd="0" presId="urn:microsoft.com/office/officeart/2005/8/layout/venn2"/>
    <dgm:cxn modelId="{7FF907EE-4A7E-4978-8BBF-055D131A427C}" type="presOf" srcId="{F0F3FDB8-F33D-4F15-9E19-9923C61AF727}" destId="{E2DE817C-2E9F-4C80-A230-CFBBAAE2CC40}" srcOrd="0" destOrd="0" presId="urn:microsoft.com/office/officeart/2005/8/layout/venn2"/>
    <dgm:cxn modelId="{A44DBFF5-924A-4D85-9558-F518EB063946}" type="presOf" srcId="{C32A4CF6-5C37-4671-AB7C-444DE0CBC263}" destId="{95DF4C9F-06B9-4178-8AF4-D6F24FC1E921}" srcOrd="1" destOrd="0" presId="urn:microsoft.com/office/officeart/2005/8/layout/venn2"/>
    <dgm:cxn modelId="{34FF2CFC-CDCD-43F6-ADF9-8BFAFEFDFA0E}" srcId="{C9545AFA-F991-4294-A17C-F005CC708644}" destId="{2B89AE7B-362B-4CC8-89F4-E17B017162ED}" srcOrd="2" destOrd="0" parTransId="{B463D95C-B1E0-4D5D-92D0-F19A2113DA25}" sibTransId="{92DA4680-EA19-411A-842F-BCAACD1693BB}"/>
    <dgm:cxn modelId="{0943D2FD-120F-4E47-9E64-2803CB2D3B9C}" type="presOf" srcId="{2B89AE7B-362B-4CC8-89F4-E17B017162ED}" destId="{7BACA24E-4596-497A-906B-3B78014FC0CF}" srcOrd="1" destOrd="0" presId="urn:microsoft.com/office/officeart/2005/8/layout/venn2"/>
    <dgm:cxn modelId="{FF2BA701-0B11-4B22-871B-20A2AC14C228}" type="presParOf" srcId="{2AC25662-5AC4-4D45-95E7-2251A9B946C0}" destId="{03683E55-8A6C-4A9C-A789-DF4C1253BF9F}" srcOrd="0" destOrd="0" presId="urn:microsoft.com/office/officeart/2005/8/layout/venn2"/>
    <dgm:cxn modelId="{109D2366-8A50-40E5-8D3D-EAF19CED30D4}" type="presParOf" srcId="{03683E55-8A6C-4A9C-A789-DF4C1253BF9F}" destId="{F6A2DEFB-E325-436C-95FD-3CCB3A359FEE}" srcOrd="0" destOrd="0" presId="urn:microsoft.com/office/officeart/2005/8/layout/venn2"/>
    <dgm:cxn modelId="{7E332BAE-DD69-4308-8C66-7C978710A690}" type="presParOf" srcId="{03683E55-8A6C-4A9C-A789-DF4C1253BF9F}" destId="{619062F6-CE3E-4FE7-A2EE-6210FE3113C3}" srcOrd="1" destOrd="0" presId="urn:microsoft.com/office/officeart/2005/8/layout/venn2"/>
    <dgm:cxn modelId="{D2B65494-8CD5-4BEE-ADC1-51E0B4D9C3ED}" type="presParOf" srcId="{2AC25662-5AC4-4D45-95E7-2251A9B946C0}" destId="{C968D12A-7D7C-4A85-8A1A-2434BBFAC93A}" srcOrd="1" destOrd="0" presId="urn:microsoft.com/office/officeart/2005/8/layout/venn2"/>
    <dgm:cxn modelId="{5C611829-2399-4A1C-9CEE-DB13B3BB5ED4}" type="presParOf" srcId="{C968D12A-7D7C-4A85-8A1A-2434BBFAC93A}" destId="{E2DE817C-2E9F-4C80-A230-CFBBAAE2CC40}" srcOrd="0" destOrd="0" presId="urn:microsoft.com/office/officeart/2005/8/layout/venn2"/>
    <dgm:cxn modelId="{C58095B6-1CCA-4E82-9FFF-08D58A16F1C4}" type="presParOf" srcId="{C968D12A-7D7C-4A85-8A1A-2434BBFAC93A}" destId="{E852C793-E314-442F-B1E1-27AF29B77851}" srcOrd="1" destOrd="0" presId="urn:microsoft.com/office/officeart/2005/8/layout/venn2"/>
    <dgm:cxn modelId="{DE6F98C8-767B-4C35-BF47-2EED70DED9B8}" type="presParOf" srcId="{2AC25662-5AC4-4D45-95E7-2251A9B946C0}" destId="{5E745190-C173-4635-AE5C-F7926295F863}" srcOrd="2" destOrd="0" presId="urn:microsoft.com/office/officeart/2005/8/layout/venn2"/>
    <dgm:cxn modelId="{CD365BB2-EA81-43BB-B3C7-17B304694E42}" type="presParOf" srcId="{5E745190-C173-4635-AE5C-F7926295F863}" destId="{06F0E7A4-3DF4-4823-9524-DE135B4407D6}" srcOrd="0" destOrd="0" presId="urn:microsoft.com/office/officeart/2005/8/layout/venn2"/>
    <dgm:cxn modelId="{63E7A25F-81EA-4603-8194-DA66B1EE2A44}" type="presParOf" srcId="{5E745190-C173-4635-AE5C-F7926295F863}" destId="{7BACA24E-4596-497A-906B-3B78014FC0CF}" srcOrd="1" destOrd="0" presId="urn:microsoft.com/office/officeart/2005/8/layout/venn2"/>
    <dgm:cxn modelId="{193DCB67-E8A8-4915-AD57-B67D4D02F274}" type="presParOf" srcId="{2AC25662-5AC4-4D45-95E7-2251A9B946C0}" destId="{DDB7EABA-09E8-425F-AA9A-8BA2E1D7EF75}" srcOrd="3" destOrd="0" presId="urn:microsoft.com/office/officeart/2005/8/layout/venn2"/>
    <dgm:cxn modelId="{5964A204-5482-473A-85AF-F8DDB31363D1}" type="presParOf" srcId="{DDB7EABA-09E8-425F-AA9A-8BA2E1D7EF75}" destId="{BD3A344B-470B-4057-ADE2-42153DB26991}" srcOrd="0" destOrd="0" presId="urn:microsoft.com/office/officeart/2005/8/layout/venn2"/>
    <dgm:cxn modelId="{A93C26B3-9924-43C6-981E-632D01E5605F}" type="presParOf" srcId="{DDB7EABA-09E8-425F-AA9A-8BA2E1D7EF75}" destId="{F372CEC5-B8CF-42E1-9EB3-AE20551D1E15}" srcOrd="1" destOrd="0" presId="urn:microsoft.com/office/officeart/2005/8/layout/venn2"/>
    <dgm:cxn modelId="{1ED7EC8C-E83B-44E2-8F98-17DB88263578}" type="presParOf" srcId="{2AC25662-5AC4-4D45-95E7-2251A9B946C0}" destId="{09320DBE-0687-4118-9F4C-B763B797CD58}" srcOrd="4" destOrd="0" presId="urn:microsoft.com/office/officeart/2005/8/layout/venn2"/>
    <dgm:cxn modelId="{62F09B99-8808-48D5-8AE3-48D866F0A23E}" type="presParOf" srcId="{09320DBE-0687-4118-9F4C-B763B797CD58}" destId="{73DCCA86-38EE-4ACF-880F-1BBBD79C5F8D}" srcOrd="0" destOrd="0" presId="urn:microsoft.com/office/officeart/2005/8/layout/venn2"/>
    <dgm:cxn modelId="{C3F2E144-77BA-4167-A312-CA6412837C03}" type="presParOf" srcId="{09320DBE-0687-4118-9F4C-B763B797CD58}" destId="{95DF4C9F-06B9-4178-8AF4-D6F24FC1E9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93956-3EEB-45A0-80D6-17E118DA8330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2E4C147D-B78E-4FC9-B159-CA938BAF3F20}">
      <dgm:prSet phldrT="[Text]"/>
      <dgm:spPr/>
      <dgm:t>
        <a:bodyPr/>
        <a:lstStyle/>
        <a:p>
          <a:r>
            <a:rPr lang="en-US" dirty="0"/>
            <a:t>DNA</a:t>
          </a:r>
        </a:p>
      </dgm:t>
    </dgm:pt>
    <dgm:pt modelId="{77A07A27-D2BD-40BD-8E76-321D4B0E0847}" type="parTrans" cxnId="{61F973AE-353A-402D-8D13-3EF4ECCCD8FA}">
      <dgm:prSet/>
      <dgm:spPr/>
      <dgm:t>
        <a:bodyPr/>
        <a:lstStyle/>
        <a:p>
          <a:endParaRPr lang="en-US"/>
        </a:p>
      </dgm:t>
    </dgm:pt>
    <dgm:pt modelId="{3D0F8BF7-1251-4A59-BF0D-105921542828}" type="sibTrans" cxnId="{61F973AE-353A-402D-8D13-3EF4ECCCD8FA}">
      <dgm:prSet/>
      <dgm:spPr/>
      <dgm:t>
        <a:bodyPr/>
        <a:lstStyle/>
        <a:p>
          <a:endParaRPr lang="en-US"/>
        </a:p>
      </dgm:t>
    </dgm:pt>
    <dgm:pt modelId="{88652B16-70F6-4F25-A8BB-B05CB64C40A7}">
      <dgm:prSet phldrT="[Text]"/>
      <dgm:spPr/>
      <dgm:t>
        <a:bodyPr/>
        <a:lstStyle/>
        <a:p>
          <a:r>
            <a:rPr lang="en-US" dirty="0"/>
            <a:t>RNA</a:t>
          </a:r>
        </a:p>
      </dgm:t>
    </dgm:pt>
    <dgm:pt modelId="{9AE4836C-9C86-4AA6-B38C-70ED46110090}" type="parTrans" cxnId="{0791DDB7-8EAC-4F46-93D6-775A009F714F}">
      <dgm:prSet/>
      <dgm:spPr/>
      <dgm:t>
        <a:bodyPr/>
        <a:lstStyle/>
        <a:p>
          <a:endParaRPr lang="en-US"/>
        </a:p>
      </dgm:t>
    </dgm:pt>
    <dgm:pt modelId="{70BB4D6D-212F-40DA-9854-55650F2D11F4}" type="sibTrans" cxnId="{0791DDB7-8EAC-4F46-93D6-775A009F714F}">
      <dgm:prSet/>
      <dgm:spPr/>
      <dgm:t>
        <a:bodyPr/>
        <a:lstStyle/>
        <a:p>
          <a:endParaRPr lang="en-US"/>
        </a:p>
      </dgm:t>
    </dgm:pt>
    <dgm:pt modelId="{47BD0DB6-00B2-42FB-BFC5-AB7B2955BB22}">
      <dgm:prSet phldrT="[Text]"/>
      <dgm:spPr/>
      <dgm:t>
        <a:bodyPr/>
        <a:lstStyle/>
        <a:p>
          <a:r>
            <a:rPr lang="en-US" dirty="0"/>
            <a:t>protein</a:t>
          </a:r>
        </a:p>
      </dgm:t>
    </dgm:pt>
    <dgm:pt modelId="{88782BFA-A3B2-445C-9640-9309BC6026A1}" type="parTrans" cxnId="{295B1A13-F1AC-4324-B2BB-953766223B25}">
      <dgm:prSet/>
      <dgm:spPr/>
      <dgm:t>
        <a:bodyPr/>
        <a:lstStyle/>
        <a:p>
          <a:endParaRPr lang="en-US"/>
        </a:p>
      </dgm:t>
    </dgm:pt>
    <dgm:pt modelId="{463F2C28-7F2D-46DA-9A0D-70A20EFCEE44}" type="sibTrans" cxnId="{295B1A13-F1AC-4324-B2BB-953766223B25}">
      <dgm:prSet/>
      <dgm:spPr/>
      <dgm:t>
        <a:bodyPr/>
        <a:lstStyle/>
        <a:p>
          <a:endParaRPr lang="en-US"/>
        </a:p>
      </dgm:t>
    </dgm:pt>
    <dgm:pt modelId="{1C31AD2F-E614-4A27-8146-9C6A1177D3D0}" type="pres">
      <dgm:prSet presAssocID="{C3893956-3EEB-45A0-80D6-17E118DA8330}" presName="Name0" presStyleCnt="0">
        <dgm:presLayoutVars>
          <dgm:dir/>
          <dgm:resizeHandles val="exact"/>
        </dgm:presLayoutVars>
      </dgm:prSet>
      <dgm:spPr/>
    </dgm:pt>
    <dgm:pt modelId="{0066A0BB-6418-453B-ABB1-DA608A830366}" type="pres">
      <dgm:prSet presAssocID="{2E4C147D-B78E-4FC9-B159-CA938BAF3F20}" presName="node" presStyleLbl="node1" presStyleIdx="0" presStyleCnt="3">
        <dgm:presLayoutVars>
          <dgm:bulletEnabled val="1"/>
        </dgm:presLayoutVars>
      </dgm:prSet>
      <dgm:spPr/>
    </dgm:pt>
    <dgm:pt modelId="{FC372AA5-A5B6-4E6F-A5B3-11B1E98AE538}" type="pres">
      <dgm:prSet presAssocID="{3D0F8BF7-1251-4A59-BF0D-105921542828}" presName="sibTrans" presStyleLbl="sibTrans2D1" presStyleIdx="0" presStyleCnt="2"/>
      <dgm:spPr/>
    </dgm:pt>
    <dgm:pt modelId="{08869355-A411-4ADE-A896-D983565E8C24}" type="pres">
      <dgm:prSet presAssocID="{3D0F8BF7-1251-4A59-BF0D-105921542828}" presName="connectorText" presStyleLbl="sibTrans2D1" presStyleIdx="0" presStyleCnt="2"/>
      <dgm:spPr/>
    </dgm:pt>
    <dgm:pt modelId="{9F847E05-714E-40A0-8484-420F88340699}" type="pres">
      <dgm:prSet presAssocID="{88652B16-70F6-4F25-A8BB-B05CB64C40A7}" presName="node" presStyleLbl="node1" presStyleIdx="1" presStyleCnt="3">
        <dgm:presLayoutVars>
          <dgm:bulletEnabled val="1"/>
        </dgm:presLayoutVars>
      </dgm:prSet>
      <dgm:spPr/>
    </dgm:pt>
    <dgm:pt modelId="{E72B4285-FC24-4A81-8DA5-D77E2E96F7D4}" type="pres">
      <dgm:prSet presAssocID="{70BB4D6D-212F-40DA-9854-55650F2D11F4}" presName="sibTrans" presStyleLbl="sibTrans2D1" presStyleIdx="1" presStyleCnt="2"/>
      <dgm:spPr/>
    </dgm:pt>
    <dgm:pt modelId="{C51AFA8D-AD34-4BEE-9AB8-CF8C566030A8}" type="pres">
      <dgm:prSet presAssocID="{70BB4D6D-212F-40DA-9854-55650F2D11F4}" presName="connectorText" presStyleLbl="sibTrans2D1" presStyleIdx="1" presStyleCnt="2"/>
      <dgm:spPr/>
    </dgm:pt>
    <dgm:pt modelId="{57B23057-3102-4DBC-8181-E5835CB455E8}" type="pres">
      <dgm:prSet presAssocID="{47BD0DB6-00B2-42FB-BFC5-AB7B2955BB22}" presName="node" presStyleLbl="node1" presStyleIdx="2" presStyleCnt="3">
        <dgm:presLayoutVars>
          <dgm:bulletEnabled val="1"/>
        </dgm:presLayoutVars>
      </dgm:prSet>
      <dgm:spPr/>
    </dgm:pt>
  </dgm:ptLst>
  <dgm:cxnLst>
    <dgm:cxn modelId="{E31BA303-4E81-4395-8880-F096AFBCC454}" type="presOf" srcId="{3D0F8BF7-1251-4A59-BF0D-105921542828}" destId="{FC372AA5-A5B6-4E6F-A5B3-11B1E98AE538}" srcOrd="0" destOrd="0" presId="urn:microsoft.com/office/officeart/2005/8/layout/process1"/>
    <dgm:cxn modelId="{295B1A13-F1AC-4324-B2BB-953766223B25}" srcId="{C3893956-3EEB-45A0-80D6-17E118DA8330}" destId="{47BD0DB6-00B2-42FB-BFC5-AB7B2955BB22}" srcOrd="2" destOrd="0" parTransId="{88782BFA-A3B2-445C-9640-9309BC6026A1}" sibTransId="{463F2C28-7F2D-46DA-9A0D-70A20EFCEE44}"/>
    <dgm:cxn modelId="{6E20A260-A5BD-49BD-8A7F-4AFECEB8A404}" type="presOf" srcId="{70BB4D6D-212F-40DA-9854-55650F2D11F4}" destId="{E72B4285-FC24-4A81-8DA5-D77E2E96F7D4}" srcOrd="0" destOrd="0" presId="urn:microsoft.com/office/officeart/2005/8/layout/process1"/>
    <dgm:cxn modelId="{7F5E4846-611E-47FB-ACD2-D6DF8093C0B9}" type="presOf" srcId="{3D0F8BF7-1251-4A59-BF0D-105921542828}" destId="{08869355-A411-4ADE-A896-D983565E8C24}" srcOrd="1" destOrd="0" presId="urn:microsoft.com/office/officeart/2005/8/layout/process1"/>
    <dgm:cxn modelId="{369BD774-6202-4023-BBA1-7AAFF7AF6BA4}" type="presOf" srcId="{47BD0DB6-00B2-42FB-BFC5-AB7B2955BB22}" destId="{57B23057-3102-4DBC-8181-E5835CB455E8}" srcOrd="0" destOrd="0" presId="urn:microsoft.com/office/officeart/2005/8/layout/process1"/>
    <dgm:cxn modelId="{59653077-3117-4BFD-ABAE-42D7BD083286}" type="presOf" srcId="{70BB4D6D-212F-40DA-9854-55650F2D11F4}" destId="{C51AFA8D-AD34-4BEE-9AB8-CF8C566030A8}" srcOrd="1" destOrd="0" presId="urn:microsoft.com/office/officeart/2005/8/layout/process1"/>
    <dgm:cxn modelId="{FE412959-73FE-4D2E-879B-B7B11159872D}" type="presOf" srcId="{88652B16-70F6-4F25-A8BB-B05CB64C40A7}" destId="{9F847E05-714E-40A0-8484-420F88340699}" srcOrd="0" destOrd="0" presId="urn:microsoft.com/office/officeart/2005/8/layout/process1"/>
    <dgm:cxn modelId="{61F973AE-353A-402D-8D13-3EF4ECCCD8FA}" srcId="{C3893956-3EEB-45A0-80D6-17E118DA8330}" destId="{2E4C147D-B78E-4FC9-B159-CA938BAF3F20}" srcOrd="0" destOrd="0" parTransId="{77A07A27-D2BD-40BD-8E76-321D4B0E0847}" sibTransId="{3D0F8BF7-1251-4A59-BF0D-105921542828}"/>
    <dgm:cxn modelId="{0791DDB7-8EAC-4F46-93D6-775A009F714F}" srcId="{C3893956-3EEB-45A0-80D6-17E118DA8330}" destId="{88652B16-70F6-4F25-A8BB-B05CB64C40A7}" srcOrd="1" destOrd="0" parTransId="{9AE4836C-9C86-4AA6-B38C-70ED46110090}" sibTransId="{70BB4D6D-212F-40DA-9854-55650F2D11F4}"/>
    <dgm:cxn modelId="{198775D2-A890-481B-9497-7F70F0530A0F}" type="presOf" srcId="{2E4C147D-B78E-4FC9-B159-CA938BAF3F20}" destId="{0066A0BB-6418-453B-ABB1-DA608A830366}" srcOrd="0" destOrd="0" presId="urn:microsoft.com/office/officeart/2005/8/layout/process1"/>
    <dgm:cxn modelId="{0E4446DB-0063-4F9E-8C1F-E7183DC2B06E}" type="presOf" srcId="{C3893956-3EEB-45A0-80D6-17E118DA8330}" destId="{1C31AD2F-E614-4A27-8146-9C6A1177D3D0}" srcOrd="0" destOrd="0" presId="urn:microsoft.com/office/officeart/2005/8/layout/process1"/>
    <dgm:cxn modelId="{2E3B2B89-3017-4FBC-843D-E71B6BE7065B}" type="presParOf" srcId="{1C31AD2F-E614-4A27-8146-9C6A1177D3D0}" destId="{0066A0BB-6418-453B-ABB1-DA608A830366}" srcOrd="0" destOrd="0" presId="urn:microsoft.com/office/officeart/2005/8/layout/process1"/>
    <dgm:cxn modelId="{7E1C6F91-5915-46FA-BF79-E9883F4DE65F}" type="presParOf" srcId="{1C31AD2F-E614-4A27-8146-9C6A1177D3D0}" destId="{FC372AA5-A5B6-4E6F-A5B3-11B1E98AE538}" srcOrd="1" destOrd="0" presId="urn:microsoft.com/office/officeart/2005/8/layout/process1"/>
    <dgm:cxn modelId="{E326CD33-2DEA-4B0B-847B-2F334CAC438D}" type="presParOf" srcId="{FC372AA5-A5B6-4E6F-A5B3-11B1E98AE538}" destId="{08869355-A411-4ADE-A896-D983565E8C24}" srcOrd="0" destOrd="0" presId="urn:microsoft.com/office/officeart/2005/8/layout/process1"/>
    <dgm:cxn modelId="{27474D2B-4DFC-4B5C-AA68-CB302A9F9303}" type="presParOf" srcId="{1C31AD2F-E614-4A27-8146-9C6A1177D3D0}" destId="{9F847E05-714E-40A0-8484-420F88340699}" srcOrd="2" destOrd="0" presId="urn:microsoft.com/office/officeart/2005/8/layout/process1"/>
    <dgm:cxn modelId="{D5496EA4-2B13-4482-BC2C-3A1798588B3F}" type="presParOf" srcId="{1C31AD2F-E614-4A27-8146-9C6A1177D3D0}" destId="{E72B4285-FC24-4A81-8DA5-D77E2E96F7D4}" srcOrd="3" destOrd="0" presId="urn:microsoft.com/office/officeart/2005/8/layout/process1"/>
    <dgm:cxn modelId="{22DC2E77-8995-44FE-BDD6-03998BD8324F}" type="presParOf" srcId="{E72B4285-FC24-4A81-8DA5-D77E2E96F7D4}" destId="{C51AFA8D-AD34-4BEE-9AB8-CF8C566030A8}" srcOrd="0" destOrd="0" presId="urn:microsoft.com/office/officeart/2005/8/layout/process1"/>
    <dgm:cxn modelId="{4C866BF6-0FC6-447B-B337-45460F084616}" type="presParOf" srcId="{1C31AD2F-E614-4A27-8146-9C6A1177D3D0}" destId="{57B23057-3102-4DBC-8181-E5835CB455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893956-3EEB-45A0-80D6-17E118DA833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E4C147D-B78E-4FC9-B159-CA938BAF3F20}">
      <dgm:prSet phldrT="[Text]"/>
      <dgm:spPr/>
      <dgm:t>
        <a:bodyPr/>
        <a:lstStyle/>
        <a:p>
          <a:r>
            <a:rPr lang="en-US" dirty="0"/>
            <a:t>metabolites</a:t>
          </a:r>
        </a:p>
      </dgm:t>
    </dgm:pt>
    <dgm:pt modelId="{77A07A27-D2BD-40BD-8E76-321D4B0E0847}" type="parTrans" cxnId="{61F973AE-353A-402D-8D13-3EF4ECCCD8FA}">
      <dgm:prSet/>
      <dgm:spPr/>
      <dgm:t>
        <a:bodyPr/>
        <a:lstStyle/>
        <a:p>
          <a:endParaRPr lang="en-US"/>
        </a:p>
      </dgm:t>
    </dgm:pt>
    <dgm:pt modelId="{3D0F8BF7-1251-4A59-BF0D-105921542828}" type="sibTrans" cxnId="{61F973AE-353A-402D-8D13-3EF4ECCCD8FA}">
      <dgm:prSet/>
      <dgm:spPr/>
      <dgm:t>
        <a:bodyPr/>
        <a:lstStyle/>
        <a:p>
          <a:endParaRPr lang="en-US"/>
        </a:p>
      </dgm:t>
    </dgm:pt>
    <dgm:pt modelId="{1C31AD2F-E614-4A27-8146-9C6A1177D3D0}" type="pres">
      <dgm:prSet presAssocID="{C3893956-3EEB-45A0-80D6-17E118DA8330}" presName="Name0" presStyleCnt="0">
        <dgm:presLayoutVars>
          <dgm:dir/>
          <dgm:resizeHandles val="exact"/>
        </dgm:presLayoutVars>
      </dgm:prSet>
      <dgm:spPr/>
    </dgm:pt>
    <dgm:pt modelId="{0066A0BB-6418-453B-ABB1-DA608A830366}" type="pres">
      <dgm:prSet presAssocID="{2E4C147D-B78E-4FC9-B159-CA938BAF3F20}" presName="node" presStyleLbl="node1" presStyleIdx="0" presStyleCnt="1" custScaleX="86463" custScaleY="53409" custLinFactNeighborX="867" custLinFactNeighborY="79">
        <dgm:presLayoutVars>
          <dgm:bulletEnabled val="1"/>
        </dgm:presLayoutVars>
      </dgm:prSet>
      <dgm:spPr/>
    </dgm:pt>
  </dgm:ptLst>
  <dgm:cxnLst>
    <dgm:cxn modelId="{61F973AE-353A-402D-8D13-3EF4ECCCD8FA}" srcId="{C3893956-3EEB-45A0-80D6-17E118DA8330}" destId="{2E4C147D-B78E-4FC9-B159-CA938BAF3F20}" srcOrd="0" destOrd="0" parTransId="{77A07A27-D2BD-40BD-8E76-321D4B0E0847}" sibTransId="{3D0F8BF7-1251-4A59-BF0D-105921542828}"/>
    <dgm:cxn modelId="{198775D2-A890-481B-9497-7F70F0530A0F}" type="presOf" srcId="{2E4C147D-B78E-4FC9-B159-CA938BAF3F20}" destId="{0066A0BB-6418-453B-ABB1-DA608A830366}" srcOrd="0" destOrd="0" presId="urn:microsoft.com/office/officeart/2005/8/layout/process1"/>
    <dgm:cxn modelId="{0E4446DB-0063-4F9E-8C1F-E7183DC2B06E}" type="presOf" srcId="{C3893956-3EEB-45A0-80D6-17E118DA8330}" destId="{1C31AD2F-E614-4A27-8146-9C6A1177D3D0}" srcOrd="0" destOrd="0" presId="urn:microsoft.com/office/officeart/2005/8/layout/process1"/>
    <dgm:cxn modelId="{2E3B2B89-3017-4FBC-843D-E71B6BE7065B}" type="presParOf" srcId="{1C31AD2F-E614-4A27-8146-9C6A1177D3D0}" destId="{0066A0BB-6418-453B-ABB1-DA608A830366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4E776B-A10B-4D17-9CF3-1BF9D22A2A44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A2911-C279-46F5-874F-CC4F1728AE94}">
      <dgm:prSet phldrT="[Text]"/>
      <dgm:spPr/>
      <dgm:t>
        <a:bodyPr/>
        <a:lstStyle/>
        <a:p>
          <a:r>
            <a:rPr lang="en-US" dirty="0"/>
            <a:t>Raw reads (FASTQ)</a:t>
          </a:r>
        </a:p>
      </dgm:t>
    </dgm:pt>
    <dgm:pt modelId="{CDC2A125-7DBC-4BD8-916F-FB4D8CBAAE4B}" type="parTrans" cxnId="{F9B16F34-014D-4164-B49E-09FA02B37CA0}">
      <dgm:prSet/>
      <dgm:spPr/>
      <dgm:t>
        <a:bodyPr/>
        <a:lstStyle/>
        <a:p>
          <a:endParaRPr lang="en-US"/>
        </a:p>
      </dgm:t>
    </dgm:pt>
    <dgm:pt modelId="{F8CAC620-171E-43AF-B791-EB8833BF1B2A}" type="sibTrans" cxnId="{F9B16F34-014D-4164-B49E-09FA02B37CA0}">
      <dgm:prSet/>
      <dgm:spPr/>
      <dgm:t>
        <a:bodyPr/>
        <a:lstStyle/>
        <a:p>
          <a:endParaRPr lang="en-US"/>
        </a:p>
      </dgm:t>
    </dgm:pt>
    <dgm:pt modelId="{DE77CF4D-9712-443D-88FD-83EA5AA1DC97}">
      <dgm:prSet phldrT="[Text]"/>
      <dgm:spPr/>
      <dgm:t>
        <a:bodyPr/>
        <a:lstStyle/>
        <a:p>
          <a:r>
            <a:rPr lang="en-US" dirty="0"/>
            <a:t>Alignment to transcriptome</a:t>
          </a:r>
        </a:p>
      </dgm:t>
    </dgm:pt>
    <dgm:pt modelId="{2CD2BCD2-D8DF-41BF-8A1B-60C2A6113E20}" type="parTrans" cxnId="{6B8D0DFA-5C1E-4C06-BFC5-06C8E2133559}">
      <dgm:prSet/>
      <dgm:spPr/>
      <dgm:t>
        <a:bodyPr/>
        <a:lstStyle/>
        <a:p>
          <a:endParaRPr lang="en-US"/>
        </a:p>
      </dgm:t>
    </dgm:pt>
    <dgm:pt modelId="{FB92EB4B-2D20-45EA-947E-A8BAC90FF6AC}" type="sibTrans" cxnId="{6B8D0DFA-5C1E-4C06-BFC5-06C8E2133559}">
      <dgm:prSet/>
      <dgm:spPr/>
      <dgm:t>
        <a:bodyPr/>
        <a:lstStyle/>
        <a:p>
          <a:endParaRPr lang="en-US"/>
        </a:p>
      </dgm:t>
    </dgm:pt>
    <dgm:pt modelId="{E935A165-33BC-436F-B7D7-657CBC970F1F}">
      <dgm:prSet phldrT="[Text]"/>
      <dgm:spPr/>
      <dgm:t>
        <a:bodyPr/>
        <a:lstStyle/>
        <a:p>
          <a:r>
            <a:rPr lang="en-US" dirty="0"/>
            <a:t>Alignments (BAM)</a:t>
          </a:r>
        </a:p>
      </dgm:t>
    </dgm:pt>
    <dgm:pt modelId="{483760CC-A6D3-4CDD-AA4B-9CF79175FC65}" type="parTrans" cxnId="{2F75E957-CBEF-4C6E-9C80-2CE3C0A5FCF5}">
      <dgm:prSet/>
      <dgm:spPr/>
      <dgm:t>
        <a:bodyPr/>
        <a:lstStyle/>
        <a:p>
          <a:endParaRPr lang="en-US"/>
        </a:p>
      </dgm:t>
    </dgm:pt>
    <dgm:pt modelId="{3FF6B2CD-9475-4EDD-A4FA-B7555570CF2A}" type="sibTrans" cxnId="{2F75E957-CBEF-4C6E-9C80-2CE3C0A5FCF5}">
      <dgm:prSet/>
      <dgm:spPr/>
      <dgm:t>
        <a:bodyPr/>
        <a:lstStyle/>
        <a:p>
          <a:endParaRPr lang="en-US"/>
        </a:p>
      </dgm:t>
    </dgm:pt>
    <dgm:pt modelId="{778D50AB-BB0A-418F-A1FC-BD4FEDA6B45A}">
      <dgm:prSet phldrT="[Text]"/>
      <dgm:spPr/>
      <dgm:t>
        <a:bodyPr/>
        <a:lstStyle/>
        <a:p>
          <a:r>
            <a:rPr lang="en-US" dirty="0"/>
            <a:t>Quantification</a:t>
          </a:r>
        </a:p>
      </dgm:t>
    </dgm:pt>
    <dgm:pt modelId="{B9C97E12-8ED9-4EE2-B400-ACF304C5148B}" type="parTrans" cxnId="{92E2B48D-C441-4714-AEEF-4FB90AE11857}">
      <dgm:prSet/>
      <dgm:spPr/>
      <dgm:t>
        <a:bodyPr/>
        <a:lstStyle/>
        <a:p>
          <a:endParaRPr lang="en-US"/>
        </a:p>
      </dgm:t>
    </dgm:pt>
    <dgm:pt modelId="{C9632F72-7A0A-4E0E-9CFC-7CE17105F466}" type="sibTrans" cxnId="{92E2B48D-C441-4714-AEEF-4FB90AE11857}">
      <dgm:prSet/>
      <dgm:spPr/>
      <dgm:t>
        <a:bodyPr/>
        <a:lstStyle/>
        <a:p>
          <a:endParaRPr lang="en-US"/>
        </a:p>
      </dgm:t>
    </dgm:pt>
    <dgm:pt modelId="{E1181151-59BA-4920-BD56-E55D631E4EF7}">
      <dgm:prSet phldrT="[Text]"/>
      <dgm:spPr/>
      <dgm:t>
        <a:bodyPr/>
        <a:lstStyle/>
        <a:p>
          <a:r>
            <a:rPr lang="en-US" dirty="0"/>
            <a:t>Read counts</a:t>
          </a:r>
        </a:p>
      </dgm:t>
    </dgm:pt>
    <dgm:pt modelId="{72F5EB43-85B6-4F57-9FC5-7783A7E6F59F}" type="parTrans" cxnId="{CE34BADD-B084-4A6B-9C72-26EC6557544D}">
      <dgm:prSet/>
      <dgm:spPr/>
      <dgm:t>
        <a:bodyPr/>
        <a:lstStyle/>
        <a:p>
          <a:endParaRPr lang="en-US"/>
        </a:p>
      </dgm:t>
    </dgm:pt>
    <dgm:pt modelId="{9930F517-8D5F-4105-9091-9CAF325783F5}" type="sibTrans" cxnId="{CE34BADD-B084-4A6B-9C72-26EC6557544D}">
      <dgm:prSet/>
      <dgm:spPr/>
      <dgm:t>
        <a:bodyPr/>
        <a:lstStyle/>
        <a:p>
          <a:endParaRPr lang="en-US"/>
        </a:p>
      </dgm:t>
    </dgm:pt>
    <dgm:pt modelId="{165C35A7-FA4E-4AC1-B722-3DF65AAF83D0}">
      <dgm:prSet phldrT="[Text]"/>
      <dgm:spPr/>
      <dgm:t>
        <a:bodyPr/>
        <a:lstStyle/>
        <a:p>
          <a:r>
            <a:rPr lang="en-US" dirty="0"/>
            <a:t>Downstream analyses</a:t>
          </a:r>
        </a:p>
      </dgm:t>
    </dgm:pt>
    <dgm:pt modelId="{E305D1A0-A9C0-4A69-B8DE-B11031C1B46C}" type="parTrans" cxnId="{E3A9FE16-84BD-4C3D-99AA-A9AFBD82623F}">
      <dgm:prSet/>
      <dgm:spPr/>
      <dgm:t>
        <a:bodyPr/>
        <a:lstStyle/>
        <a:p>
          <a:endParaRPr lang="en-US"/>
        </a:p>
      </dgm:t>
    </dgm:pt>
    <dgm:pt modelId="{3FE2F1D8-8E5A-49AF-A634-3FD6BA47D322}" type="sibTrans" cxnId="{E3A9FE16-84BD-4C3D-99AA-A9AFBD82623F}">
      <dgm:prSet/>
      <dgm:spPr/>
      <dgm:t>
        <a:bodyPr/>
        <a:lstStyle/>
        <a:p>
          <a:endParaRPr lang="en-US"/>
        </a:p>
      </dgm:t>
    </dgm:pt>
    <dgm:pt modelId="{61D951F9-56D4-4154-A96D-7B73F9B30C4D}" type="pres">
      <dgm:prSet presAssocID="{A24E776B-A10B-4D17-9CF3-1BF9D22A2A44}" presName="theList" presStyleCnt="0">
        <dgm:presLayoutVars>
          <dgm:dir/>
          <dgm:animLvl val="lvl"/>
          <dgm:resizeHandles val="exact"/>
        </dgm:presLayoutVars>
      </dgm:prSet>
      <dgm:spPr/>
    </dgm:pt>
    <dgm:pt modelId="{46910328-4150-48D7-BA3E-7A8A1C2731A3}" type="pres">
      <dgm:prSet presAssocID="{175A2911-C279-46F5-874F-CC4F1728AE94}" presName="compNode" presStyleCnt="0"/>
      <dgm:spPr/>
    </dgm:pt>
    <dgm:pt modelId="{91DCE6EC-31F2-4771-8985-14B7FDC26518}" type="pres">
      <dgm:prSet presAssocID="{175A2911-C279-46F5-874F-CC4F1728AE94}" presName="noGeometry" presStyleCnt="0"/>
      <dgm:spPr/>
    </dgm:pt>
    <dgm:pt modelId="{A5D3D790-E535-4646-8127-0746A0460E46}" type="pres">
      <dgm:prSet presAssocID="{175A2911-C279-46F5-874F-CC4F1728AE94}" presName="childTextVisible" presStyleLbl="bgAccFollowNode1" presStyleIdx="0" presStyleCnt="3">
        <dgm:presLayoutVars>
          <dgm:bulletEnabled val="1"/>
        </dgm:presLayoutVars>
      </dgm:prSet>
      <dgm:spPr/>
    </dgm:pt>
    <dgm:pt modelId="{91C65086-8BBD-4132-904D-5D72692FBDCB}" type="pres">
      <dgm:prSet presAssocID="{175A2911-C279-46F5-874F-CC4F1728AE94}" presName="childTextHidden" presStyleLbl="bgAccFollowNode1" presStyleIdx="0" presStyleCnt="3"/>
      <dgm:spPr/>
    </dgm:pt>
    <dgm:pt modelId="{EA5763AE-1208-45C6-B926-694EC444A922}" type="pres">
      <dgm:prSet presAssocID="{175A2911-C279-46F5-874F-CC4F1728AE9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710FC2C-C024-426E-BD13-6548B86EC4C3}" type="pres">
      <dgm:prSet presAssocID="{175A2911-C279-46F5-874F-CC4F1728AE94}" presName="aSpace" presStyleCnt="0"/>
      <dgm:spPr/>
    </dgm:pt>
    <dgm:pt modelId="{AC35285C-F3C3-42F6-A38A-EEACA453C219}" type="pres">
      <dgm:prSet presAssocID="{E935A165-33BC-436F-B7D7-657CBC970F1F}" presName="compNode" presStyleCnt="0"/>
      <dgm:spPr/>
    </dgm:pt>
    <dgm:pt modelId="{3854F01B-EA3E-422B-878E-FD1AA98AB710}" type="pres">
      <dgm:prSet presAssocID="{E935A165-33BC-436F-B7D7-657CBC970F1F}" presName="noGeometry" presStyleCnt="0"/>
      <dgm:spPr/>
    </dgm:pt>
    <dgm:pt modelId="{C53B1B34-DD3A-49A8-B6CB-C9C38D4F78DD}" type="pres">
      <dgm:prSet presAssocID="{E935A165-33BC-436F-B7D7-657CBC970F1F}" presName="childTextVisible" presStyleLbl="bgAccFollowNode1" presStyleIdx="1" presStyleCnt="3">
        <dgm:presLayoutVars>
          <dgm:bulletEnabled val="1"/>
        </dgm:presLayoutVars>
      </dgm:prSet>
      <dgm:spPr/>
    </dgm:pt>
    <dgm:pt modelId="{BD4F8280-330F-4B95-8E25-123D395B1713}" type="pres">
      <dgm:prSet presAssocID="{E935A165-33BC-436F-B7D7-657CBC970F1F}" presName="childTextHidden" presStyleLbl="bgAccFollowNode1" presStyleIdx="1" presStyleCnt="3"/>
      <dgm:spPr/>
    </dgm:pt>
    <dgm:pt modelId="{2074E2AA-0C7D-4C6F-B509-DFB3F1958B4E}" type="pres">
      <dgm:prSet presAssocID="{E935A165-33BC-436F-B7D7-657CBC970F1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2772A69-7105-4B44-9C48-F7591F61AC68}" type="pres">
      <dgm:prSet presAssocID="{E935A165-33BC-436F-B7D7-657CBC970F1F}" presName="aSpace" presStyleCnt="0"/>
      <dgm:spPr/>
    </dgm:pt>
    <dgm:pt modelId="{97101A22-2270-4A41-821F-52F1AAE18EFE}" type="pres">
      <dgm:prSet presAssocID="{E1181151-59BA-4920-BD56-E55D631E4EF7}" presName="compNode" presStyleCnt="0"/>
      <dgm:spPr/>
    </dgm:pt>
    <dgm:pt modelId="{BCA005C4-CECB-4823-975A-F5B16A95D39A}" type="pres">
      <dgm:prSet presAssocID="{E1181151-59BA-4920-BD56-E55D631E4EF7}" presName="noGeometry" presStyleCnt="0"/>
      <dgm:spPr/>
    </dgm:pt>
    <dgm:pt modelId="{AB2CC3A4-DAAD-4FD4-96D4-2872FC3AEC91}" type="pres">
      <dgm:prSet presAssocID="{E1181151-59BA-4920-BD56-E55D631E4EF7}" presName="childTextVisible" presStyleLbl="bgAccFollowNode1" presStyleIdx="2" presStyleCnt="3">
        <dgm:presLayoutVars>
          <dgm:bulletEnabled val="1"/>
        </dgm:presLayoutVars>
      </dgm:prSet>
      <dgm:spPr/>
    </dgm:pt>
    <dgm:pt modelId="{49A13205-E51F-4E55-A4AB-66087299F683}" type="pres">
      <dgm:prSet presAssocID="{E1181151-59BA-4920-BD56-E55D631E4EF7}" presName="childTextHidden" presStyleLbl="bgAccFollowNode1" presStyleIdx="2" presStyleCnt="3"/>
      <dgm:spPr/>
    </dgm:pt>
    <dgm:pt modelId="{ABF3BFDC-5393-42BB-B6D7-6A94B569F8E3}" type="pres">
      <dgm:prSet presAssocID="{E1181151-59BA-4920-BD56-E55D631E4EF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C5ECF05-C4E9-40FC-A9D3-2EDFA2C5664D}" type="presOf" srcId="{E1181151-59BA-4920-BD56-E55D631E4EF7}" destId="{ABF3BFDC-5393-42BB-B6D7-6A94B569F8E3}" srcOrd="0" destOrd="0" presId="urn:microsoft.com/office/officeart/2005/8/layout/hProcess6"/>
    <dgm:cxn modelId="{E3A9FE16-84BD-4C3D-99AA-A9AFBD82623F}" srcId="{E1181151-59BA-4920-BD56-E55D631E4EF7}" destId="{165C35A7-FA4E-4AC1-B722-3DF65AAF83D0}" srcOrd="0" destOrd="0" parTransId="{E305D1A0-A9C0-4A69-B8DE-B11031C1B46C}" sibTransId="{3FE2F1D8-8E5A-49AF-A634-3FD6BA47D322}"/>
    <dgm:cxn modelId="{F9B16F34-014D-4164-B49E-09FA02B37CA0}" srcId="{A24E776B-A10B-4D17-9CF3-1BF9D22A2A44}" destId="{175A2911-C279-46F5-874F-CC4F1728AE94}" srcOrd="0" destOrd="0" parTransId="{CDC2A125-7DBC-4BD8-916F-FB4D8CBAAE4B}" sibTransId="{F8CAC620-171E-43AF-B791-EB8833BF1B2A}"/>
    <dgm:cxn modelId="{37D89835-8275-41FD-8AFA-B78A5DBACE25}" type="presOf" srcId="{165C35A7-FA4E-4AC1-B722-3DF65AAF83D0}" destId="{AB2CC3A4-DAAD-4FD4-96D4-2872FC3AEC91}" srcOrd="0" destOrd="0" presId="urn:microsoft.com/office/officeart/2005/8/layout/hProcess6"/>
    <dgm:cxn modelId="{508BE062-1C4D-4445-BE82-8FAD4D3A3B50}" type="presOf" srcId="{165C35A7-FA4E-4AC1-B722-3DF65AAF83D0}" destId="{49A13205-E51F-4E55-A4AB-66087299F683}" srcOrd="1" destOrd="0" presId="urn:microsoft.com/office/officeart/2005/8/layout/hProcess6"/>
    <dgm:cxn modelId="{AD1E4C4E-67D3-4C3D-886A-9AD952401A45}" type="presOf" srcId="{778D50AB-BB0A-418F-A1FC-BD4FEDA6B45A}" destId="{C53B1B34-DD3A-49A8-B6CB-C9C38D4F78DD}" srcOrd="0" destOrd="0" presId="urn:microsoft.com/office/officeart/2005/8/layout/hProcess6"/>
    <dgm:cxn modelId="{2F75E957-CBEF-4C6E-9C80-2CE3C0A5FCF5}" srcId="{A24E776B-A10B-4D17-9CF3-1BF9D22A2A44}" destId="{E935A165-33BC-436F-B7D7-657CBC970F1F}" srcOrd="1" destOrd="0" parTransId="{483760CC-A6D3-4CDD-AA4B-9CF79175FC65}" sibTransId="{3FF6B2CD-9475-4EDD-A4FA-B7555570CF2A}"/>
    <dgm:cxn modelId="{DBF6F283-4B91-4724-887B-BB089C1D0702}" type="presOf" srcId="{DE77CF4D-9712-443D-88FD-83EA5AA1DC97}" destId="{91C65086-8BBD-4132-904D-5D72692FBDCB}" srcOrd="1" destOrd="0" presId="urn:microsoft.com/office/officeart/2005/8/layout/hProcess6"/>
    <dgm:cxn modelId="{92E2B48D-C441-4714-AEEF-4FB90AE11857}" srcId="{E935A165-33BC-436F-B7D7-657CBC970F1F}" destId="{778D50AB-BB0A-418F-A1FC-BD4FEDA6B45A}" srcOrd="0" destOrd="0" parTransId="{B9C97E12-8ED9-4EE2-B400-ACF304C5148B}" sibTransId="{C9632F72-7A0A-4E0E-9CFC-7CE17105F466}"/>
    <dgm:cxn modelId="{F2732E94-D682-4855-9B0A-44F89585FCF5}" type="presOf" srcId="{DE77CF4D-9712-443D-88FD-83EA5AA1DC97}" destId="{A5D3D790-E535-4646-8127-0746A0460E46}" srcOrd="0" destOrd="0" presId="urn:microsoft.com/office/officeart/2005/8/layout/hProcess6"/>
    <dgm:cxn modelId="{DCFFD99D-7644-4BB9-A06C-46F7974FF3AA}" type="presOf" srcId="{778D50AB-BB0A-418F-A1FC-BD4FEDA6B45A}" destId="{BD4F8280-330F-4B95-8E25-123D395B1713}" srcOrd="1" destOrd="0" presId="urn:microsoft.com/office/officeart/2005/8/layout/hProcess6"/>
    <dgm:cxn modelId="{CE34BADD-B084-4A6B-9C72-26EC6557544D}" srcId="{A24E776B-A10B-4D17-9CF3-1BF9D22A2A44}" destId="{E1181151-59BA-4920-BD56-E55D631E4EF7}" srcOrd="2" destOrd="0" parTransId="{72F5EB43-85B6-4F57-9FC5-7783A7E6F59F}" sibTransId="{9930F517-8D5F-4105-9091-9CAF325783F5}"/>
    <dgm:cxn modelId="{A06339EE-C8CF-40C6-AD08-1226FDFED892}" type="presOf" srcId="{175A2911-C279-46F5-874F-CC4F1728AE94}" destId="{EA5763AE-1208-45C6-B926-694EC444A922}" srcOrd="0" destOrd="0" presId="urn:microsoft.com/office/officeart/2005/8/layout/hProcess6"/>
    <dgm:cxn modelId="{630A6FEE-DDAA-4714-B207-AA238C0376DF}" type="presOf" srcId="{A24E776B-A10B-4D17-9CF3-1BF9D22A2A44}" destId="{61D951F9-56D4-4154-A96D-7B73F9B30C4D}" srcOrd="0" destOrd="0" presId="urn:microsoft.com/office/officeart/2005/8/layout/hProcess6"/>
    <dgm:cxn modelId="{6B8D0DFA-5C1E-4C06-BFC5-06C8E2133559}" srcId="{175A2911-C279-46F5-874F-CC4F1728AE94}" destId="{DE77CF4D-9712-443D-88FD-83EA5AA1DC97}" srcOrd="0" destOrd="0" parTransId="{2CD2BCD2-D8DF-41BF-8A1B-60C2A6113E20}" sibTransId="{FB92EB4B-2D20-45EA-947E-A8BAC90FF6AC}"/>
    <dgm:cxn modelId="{EC7ECDFF-CAC7-4E42-B81A-C4A64556DB94}" type="presOf" srcId="{E935A165-33BC-436F-B7D7-657CBC970F1F}" destId="{2074E2AA-0C7D-4C6F-B509-DFB3F1958B4E}" srcOrd="0" destOrd="0" presId="urn:microsoft.com/office/officeart/2005/8/layout/hProcess6"/>
    <dgm:cxn modelId="{F2E39E83-0591-4755-8D6B-CB08049C35EA}" type="presParOf" srcId="{61D951F9-56D4-4154-A96D-7B73F9B30C4D}" destId="{46910328-4150-48D7-BA3E-7A8A1C2731A3}" srcOrd="0" destOrd="0" presId="urn:microsoft.com/office/officeart/2005/8/layout/hProcess6"/>
    <dgm:cxn modelId="{8DA2E857-16F5-4430-B10A-3EE574CA5AF1}" type="presParOf" srcId="{46910328-4150-48D7-BA3E-7A8A1C2731A3}" destId="{91DCE6EC-31F2-4771-8985-14B7FDC26518}" srcOrd="0" destOrd="0" presId="urn:microsoft.com/office/officeart/2005/8/layout/hProcess6"/>
    <dgm:cxn modelId="{76D8AC6B-E07E-4DA1-AE4D-9BADBC3328A3}" type="presParOf" srcId="{46910328-4150-48D7-BA3E-7A8A1C2731A3}" destId="{A5D3D790-E535-4646-8127-0746A0460E46}" srcOrd="1" destOrd="0" presId="urn:microsoft.com/office/officeart/2005/8/layout/hProcess6"/>
    <dgm:cxn modelId="{6888963E-8795-49F8-BF25-33A98D8DE839}" type="presParOf" srcId="{46910328-4150-48D7-BA3E-7A8A1C2731A3}" destId="{91C65086-8BBD-4132-904D-5D72692FBDCB}" srcOrd="2" destOrd="0" presId="urn:microsoft.com/office/officeart/2005/8/layout/hProcess6"/>
    <dgm:cxn modelId="{07290958-9D9E-45A7-9273-16F1E7C9B256}" type="presParOf" srcId="{46910328-4150-48D7-BA3E-7A8A1C2731A3}" destId="{EA5763AE-1208-45C6-B926-694EC444A922}" srcOrd="3" destOrd="0" presId="urn:microsoft.com/office/officeart/2005/8/layout/hProcess6"/>
    <dgm:cxn modelId="{704B1D00-FA94-45BD-8339-469F60DA8299}" type="presParOf" srcId="{61D951F9-56D4-4154-A96D-7B73F9B30C4D}" destId="{4710FC2C-C024-426E-BD13-6548B86EC4C3}" srcOrd="1" destOrd="0" presId="urn:microsoft.com/office/officeart/2005/8/layout/hProcess6"/>
    <dgm:cxn modelId="{3C838F05-9625-40F8-A792-6186D9D0A1F4}" type="presParOf" srcId="{61D951F9-56D4-4154-A96D-7B73F9B30C4D}" destId="{AC35285C-F3C3-42F6-A38A-EEACA453C219}" srcOrd="2" destOrd="0" presId="urn:microsoft.com/office/officeart/2005/8/layout/hProcess6"/>
    <dgm:cxn modelId="{C7283E97-AEB3-4F46-90A1-983A71E31A0A}" type="presParOf" srcId="{AC35285C-F3C3-42F6-A38A-EEACA453C219}" destId="{3854F01B-EA3E-422B-878E-FD1AA98AB710}" srcOrd="0" destOrd="0" presId="urn:microsoft.com/office/officeart/2005/8/layout/hProcess6"/>
    <dgm:cxn modelId="{E9E4EDF4-16E5-4AF8-A895-0C4949A038CD}" type="presParOf" srcId="{AC35285C-F3C3-42F6-A38A-EEACA453C219}" destId="{C53B1B34-DD3A-49A8-B6CB-C9C38D4F78DD}" srcOrd="1" destOrd="0" presId="urn:microsoft.com/office/officeart/2005/8/layout/hProcess6"/>
    <dgm:cxn modelId="{044CB41F-FF01-4615-90D9-1CBDBE2AD0D5}" type="presParOf" srcId="{AC35285C-F3C3-42F6-A38A-EEACA453C219}" destId="{BD4F8280-330F-4B95-8E25-123D395B1713}" srcOrd="2" destOrd="0" presId="urn:microsoft.com/office/officeart/2005/8/layout/hProcess6"/>
    <dgm:cxn modelId="{C02B177A-E296-4A8E-BB26-EEDFEECAEB77}" type="presParOf" srcId="{AC35285C-F3C3-42F6-A38A-EEACA453C219}" destId="{2074E2AA-0C7D-4C6F-B509-DFB3F1958B4E}" srcOrd="3" destOrd="0" presId="urn:microsoft.com/office/officeart/2005/8/layout/hProcess6"/>
    <dgm:cxn modelId="{18346CC3-784C-41F3-8CAF-D02D5055C2A7}" type="presParOf" srcId="{61D951F9-56D4-4154-A96D-7B73F9B30C4D}" destId="{62772A69-7105-4B44-9C48-F7591F61AC68}" srcOrd="3" destOrd="0" presId="urn:microsoft.com/office/officeart/2005/8/layout/hProcess6"/>
    <dgm:cxn modelId="{F17FDA0C-654E-40A1-8E2D-FA10D334A365}" type="presParOf" srcId="{61D951F9-56D4-4154-A96D-7B73F9B30C4D}" destId="{97101A22-2270-4A41-821F-52F1AAE18EFE}" srcOrd="4" destOrd="0" presId="urn:microsoft.com/office/officeart/2005/8/layout/hProcess6"/>
    <dgm:cxn modelId="{5F63FADE-A9D3-47AD-AF86-65767AD72D35}" type="presParOf" srcId="{97101A22-2270-4A41-821F-52F1AAE18EFE}" destId="{BCA005C4-CECB-4823-975A-F5B16A95D39A}" srcOrd="0" destOrd="0" presId="urn:microsoft.com/office/officeart/2005/8/layout/hProcess6"/>
    <dgm:cxn modelId="{5DAA7F4D-21BB-4BE2-8DE4-BB2825E8CE50}" type="presParOf" srcId="{97101A22-2270-4A41-821F-52F1AAE18EFE}" destId="{AB2CC3A4-DAAD-4FD4-96D4-2872FC3AEC91}" srcOrd="1" destOrd="0" presId="urn:microsoft.com/office/officeart/2005/8/layout/hProcess6"/>
    <dgm:cxn modelId="{351B3584-17A9-488F-A80B-64F3DC6071C9}" type="presParOf" srcId="{97101A22-2270-4A41-821F-52F1AAE18EFE}" destId="{49A13205-E51F-4E55-A4AB-66087299F683}" srcOrd="2" destOrd="0" presId="urn:microsoft.com/office/officeart/2005/8/layout/hProcess6"/>
    <dgm:cxn modelId="{084152D5-CBC8-4784-BD83-936115ABD8C2}" type="presParOf" srcId="{97101A22-2270-4A41-821F-52F1AAE18EFE}" destId="{ABF3BFDC-5393-42BB-B6D7-6A94B569F8E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6A0BB-6418-453B-ABB1-DA608A830366}">
      <dsp:nvSpPr>
        <dsp:cNvPr id="0" name=""/>
        <dsp:cNvSpPr/>
      </dsp:nvSpPr>
      <dsp:spPr>
        <a:xfrm>
          <a:off x="5328" y="760606"/>
          <a:ext cx="1592752" cy="9556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DNA</a:t>
          </a:r>
        </a:p>
      </dsp:txBody>
      <dsp:txXfrm>
        <a:off x="33318" y="788596"/>
        <a:ext cx="1536772" cy="899671"/>
      </dsp:txXfrm>
    </dsp:sp>
    <dsp:sp modelId="{FC372AA5-A5B6-4E6F-A5B3-11B1E98AE538}">
      <dsp:nvSpPr>
        <dsp:cNvPr id="0" name=""/>
        <dsp:cNvSpPr/>
      </dsp:nvSpPr>
      <dsp:spPr>
        <a:xfrm>
          <a:off x="1757356" y="1040931"/>
          <a:ext cx="337663" cy="395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57356" y="1119931"/>
        <a:ext cx="236364" cy="237002"/>
      </dsp:txXfrm>
    </dsp:sp>
    <dsp:sp modelId="{9F847E05-714E-40A0-8484-420F88340699}">
      <dsp:nvSpPr>
        <dsp:cNvPr id="0" name=""/>
        <dsp:cNvSpPr/>
      </dsp:nvSpPr>
      <dsp:spPr>
        <a:xfrm>
          <a:off x="2235182" y="760606"/>
          <a:ext cx="1592752" cy="955651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RNA</a:t>
          </a:r>
        </a:p>
      </dsp:txBody>
      <dsp:txXfrm>
        <a:off x="2263172" y="788596"/>
        <a:ext cx="1536772" cy="899671"/>
      </dsp:txXfrm>
    </dsp:sp>
    <dsp:sp modelId="{E72B4285-FC24-4A81-8DA5-D77E2E96F7D4}">
      <dsp:nvSpPr>
        <dsp:cNvPr id="0" name=""/>
        <dsp:cNvSpPr/>
      </dsp:nvSpPr>
      <dsp:spPr>
        <a:xfrm>
          <a:off x="3987210" y="1040931"/>
          <a:ext cx="337663" cy="3950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87210" y="1119931"/>
        <a:ext cx="236364" cy="237002"/>
      </dsp:txXfrm>
    </dsp:sp>
    <dsp:sp modelId="{57B23057-3102-4DBC-8181-E5835CB455E8}">
      <dsp:nvSpPr>
        <dsp:cNvPr id="0" name=""/>
        <dsp:cNvSpPr/>
      </dsp:nvSpPr>
      <dsp:spPr>
        <a:xfrm>
          <a:off x="4465036" y="760606"/>
          <a:ext cx="1592752" cy="955651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protein</a:t>
          </a:r>
        </a:p>
      </dsp:txBody>
      <dsp:txXfrm>
        <a:off x="4493026" y="788596"/>
        <a:ext cx="1536772" cy="899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2DEFB-E325-436C-95FD-3CCB3A359FEE}">
      <dsp:nvSpPr>
        <dsp:cNvPr id="0" name=""/>
        <dsp:cNvSpPr/>
      </dsp:nvSpPr>
      <dsp:spPr>
        <a:xfrm>
          <a:off x="305415" y="0"/>
          <a:ext cx="4080698" cy="4080698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organism</a:t>
          </a:r>
          <a:endParaRPr lang="en-US" sz="900" kern="1200" dirty="0"/>
        </a:p>
      </dsp:txBody>
      <dsp:txXfrm>
        <a:off x="1580633" y="204034"/>
        <a:ext cx="1530261" cy="408069"/>
      </dsp:txXfrm>
    </dsp:sp>
    <dsp:sp modelId="{E2DE817C-2E9F-4C80-A230-CFBBAAE2CC40}">
      <dsp:nvSpPr>
        <dsp:cNvPr id="0" name=""/>
        <dsp:cNvSpPr/>
      </dsp:nvSpPr>
      <dsp:spPr>
        <a:xfrm>
          <a:off x="611467" y="612104"/>
          <a:ext cx="3468593" cy="3468593"/>
        </a:xfrm>
        <a:prstGeom prst="ellipse">
          <a:avLst/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tissue</a:t>
          </a:r>
          <a:endParaRPr lang="en-US" sz="900" kern="1200" dirty="0"/>
        </a:p>
      </dsp:txBody>
      <dsp:txXfrm>
        <a:off x="1597849" y="811548"/>
        <a:ext cx="1495830" cy="398888"/>
      </dsp:txXfrm>
    </dsp:sp>
    <dsp:sp modelId="{06F0E7A4-3DF4-4823-9524-DE135B4407D6}">
      <dsp:nvSpPr>
        <dsp:cNvPr id="0" name=""/>
        <dsp:cNvSpPr/>
      </dsp:nvSpPr>
      <dsp:spPr>
        <a:xfrm>
          <a:off x="917520" y="1224209"/>
          <a:ext cx="2856488" cy="2856488"/>
        </a:xfrm>
        <a:prstGeom prst="ellipse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cell</a:t>
          </a:r>
          <a:endParaRPr lang="en-US" sz="900" kern="1200" dirty="0"/>
        </a:p>
      </dsp:txBody>
      <dsp:txXfrm>
        <a:off x="1606648" y="1421307"/>
        <a:ext cx="1478232" cy="394195"/>
      </dsp:txXfrm>
    </dsp:sp>
    <dsp:sp modelId="{BD3A344B-470B-4057-ADE2-42153DB26991}">
      <dsp:nvSpPr>
        <dsp:cNvPr id="0" name=""/>
        <dsp:cNvSpPr/>
      </dsp:nvSpPr>
      <dsp:spPr>
        <a:xfrm>
          <a:off x="1223572" y="1836314"/>
          <a:ext cx="2244383" cy="2244383"/>
        </a:xfrm>
        <a:prstGeom prst="ellipse">
          <a:avLst/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biomolecular</a:t>
          </a:r>
          <a:br>
            <a:rPr lang="en-US" sz="1400" kern="1200" dirty="0"/>
          </a:br>
          <a:r>
            <a:rPr lang="en-US" sz="1400" kern="1200" dirty="0"/>
            <a:t>complex</a:t>
          </a:r>
        </a:p>
      </dsp:txBody>
      <dsp:txXfrm>
        <a:off x="1739780" y="2038308"/>
        <a:ext cx="1211967" cy="403989"/>
      </dsp:txXfrm>
    </dsp:sp>
    <dsp:sp modelId="{73DCCA86-38EE-4ACF-880F-1BBBD79C5F8D}">
      <dsp:nvSpPr>
        <dsp:cNvPr id="0" name=""/>
        <dsp:cNvSpPr/>
      </dsp:nvSpPr>
      <dsp:spPr>
        <a:xfrm>
          <a:off x="1630556" y="2697243"/>
          <a:ext cx="1430415" cy="1134629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molecule</a:t>
          </a:r>
          <a:endParaRPr lang="en-US" sz="2000" kern="1200" dirty="0"/>
        </a:p>
      </dsp:txBody>
      <dsp:txXfrm>
        <a:off x="1840036" y="2980900"/>
        <a:ext cx="1011456" cy="567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6A0BB-6418-453B-ABB1-DA608A830366}">
      <dsp:nvSpPr>
        <dsp:cNvPr id="0" name=""/>
        <dsp:cNvSpPr/>
      </dsp:nvSpPr>
      <dsp:spPr>
        <a:xfrm>
          <a:off x="4593" y="655628"/>
          <a:ext cx="1372922" cy="8237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DNA</a:t>
          </a:r>
        </a:p>
      </dsp:txBody>
      <dsp:txXfrm>
        <a:off x="28720" y="679755"/>
        <a:ext cx="1324668" cy="775499"/>
      </dsp:txXfrm>
    </dsp:sp>
    <dsp:sp modelId="{FC372AA5-A5B6-4E6F-A5B3-11B1E98AE538}">
      <dsp:nvSpPr>
        <dsp:cNvPr id="0" name=""/>
        <dsp:cNvSpPr/>
      </dsp:nvSpPr>
      <dsp:spPr>
        <a:xfrm>
          <a:off x="1514807" y="897262"/>
          <a:ext cx="291059" cy="340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14807" y="965359"/>
        <a:ext cx="203741" cy="204290"/>
      </dsp:txXfrm>
    </dsp:sp>
    <dsp:sp modelId="{9F847E05-714E-40A0-8484-420F88340699}">
      <dsp:nvSpPr>
        <dsp:cNvPr id="0" name=""/>
        <dsp:cNvSpPr/>
      </dsp:nvSpPr>
      <dsp:spPr>
        <a:xfrm>
          <a:off x="1926684" y="655628"/>
          <a:ext cx="1372922" cy="82375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RNA</a:t>
          </a:r>
        </a:p>
      </dsp:txBody>
      <dsp:txXfrm>
        <a:off x="1950811" y="679755"/>
        <a:ext cx="1324668" cy="775499"/>
      </dsp:txXfrm>
    </dsp:sp>
    <dsp:sp modelId="{E72B4285-FC24-4A81-8DA5-D77E2E96F7D4}">
      <dsp:nvSpPr>
        <dsp:cNvPr id="0" name=""/>
        <dsp:cNvSpPr/>
      </dsp:nvSpPr>
      <dsp:spPr>
        <a:xfrm>
          <a:off x="3436898" y="897262"/>
          <a:ext cx="291059" cy="340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36898" y="965359"/>
        <a:ext cx="203741" cy="204290"/>
      </dsp:txXfrm>
    </dsp:sp>
    <dsp:sp modelId="{57B23057-3102-4DBC-8181-E5835CB455E8}">
      <dsp:nvSpPr>
        <dsp:cNvPr id="0" name=""/>
        <dsp:cNvSpPr/>
      </dsp:nvSpPr>
      <dsp:spPr>
        <a:xfrm>
          <a:off x="3848775" y="655628"/>
          <a:ext cx="1372922" cy="82375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protein</a:t>
          </a:r>
        </a:p>
      </dsp:txBody>
      <dsp:txXfrm>
        <a:off x="3872902" y="679755"/>
        <a:ext cx="1324668" cy="7754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6A0BB-6418-453B-ABB1-DA608A830366}">
      <dsp:nvSpPr>
        <dsp:cNvPr id="0" name=""/>
        <dsp:cNvSpPr/>
      </dsp:nvSpPr>
      <dsp:spPr>
        <a:xfrm>
          <a:off x="180729" y="190315"/>
          <a:ext cx="2046547" cy="758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metabolites</a:t>
          </a:r>
        </a:p>
      </dsp:txBody>
      <dsp:txXfrm>
        <a:off x="202945" y="212531"/>
        <a:ext cx="2002115" cy="7140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3D790-E535-4646-8127-0746A0460E46}">
      <dsp:nvSpPr>
        <dsp:cNvPr id="0" name=""/>
        <dsp:cNvSpPr/>
      </dsp:nvSpPr>
      <dsp:spPr>
        <a:xfrm>
          <a:off x="682897" y="33505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Alignment to transcriptome</a:t>
          </a:r>
        </a:p>
      </dsp:txBody>
      <dsp:txXfrm>
        <a:off x="1360661" y="388975"/>
        <a:ext cx="1321638" cy="1658861"/>
      </dsp:txXfrm>
    </dsp:sp>
    <dsp:sp modelId="{EA5763AE-1208-45C6-B926-694EC444A922}">
      <dsp:nvSpPr>
        <dsp:cNvPr id="0" name=""/>
        <dsp:cNvSpPr/>
      </dsp:nvSpPr>
      <dsp:spPr>
        <a:xfrm>
          <a:off x="5134" y="540643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Raw reads (FASTQ)</a:t>
          </a:r>
        </a:p>
      </dsp:txBody>
      <dsp:txXfrm>
        <a:off x="203646" y="739155"/>
        <a:ext cx="958502" cy="958502"/>
      </dsp:txXfrm>
    </dsp:sp>
    <dsp:sp modelId="{C53B1B34-DD3A-49A8-B6CB-C9C38D4F78DD}">
      <dsp:nvSpPr>
        <dsp:cNvPr id="0" name=""/>
        <dsp:cNvSpPr/>
      </dsp:nvSpPr>
      <dsp:spPr>
        <a:xfrm>
          <a:off x="4241155" y="33505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Quantification</a:t>
          </a:r>
        </a:p>
      </dsp:txBody>
      <dsp:txXfrm>
        <a:off x="4918918" y="388975"/>
        <a:ext cx="1321638" cy="1658861"/>
      </dsp:txXfrm>
    </dsp:sp>
    <dsp:sp modelId="{2074E2AA-0C7D-4C6F-B509-DFB3F1958B4E}">
      <dsp:nvSpPr>
        <dsp:cNvPr id="0" name=""/>
        <dsp:cNvSpPr/>
      </dsp:nvSpPr>
      <dsp:spPr>
        <a:xfrm>
          <a:off x="3563391" y="540643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Alignments (BAM)</a:t>
          </a:r>
        </a:p>
      </dsp:txBody>
      <dsp:txXfrm>
        <a:off x="3761903" y="739155"/>
        <a:ext cx="958502" cy="958502"/>
      </dsp:txXfrm>
    </dsp:sp>
    <dsp:sp modelId="{AB2CC3A4-DAAD-4FD4-96D4-2872FC3AEC91}">
      <dsp:nvSpPr>
        <dsp:cNvPr id="0" name=""/>
        <dsp:cNvSpPr/>
      </dsp:nvSpPr>
      <dsp:spPr>
        <a:xfrm>
          <a:off x="7799412" y="33505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Downstream analyses</a:t>
          </a:r>
        </a:p>
      </dsp:txBody>
      <dsp:txXfrm>
        <a:off x="8477175" y="388975"/>
        <a:ext cx="1321638" cy="1658861"/>
      </dsp:txXfrm>
    </dsp:sp>
    <dsp:sp modelId="{ABF3BFDC-5393-42BB-B6D7-6A94B569F8E3}">
      <dsp:nvSpPr>
        <dsp:cNvPr id="0" name=""/>
        <dsp:cNvSpPr/>
      </dsp:nvSpPr>
      <dsp:spPr>
        <a:xfrm>
          <a:off x="7121649" y="540643"/>
          <a:ext cx="1355526" cy="13555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Read counts</a:t>
          </a:r>
        </a:p>
      </dsp:txBody>
      <dsp:txXfrm>
        <a:off x="7320161" y="739155"/>
        <a:ext cx="958502" cy="958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BCB85C-98C7-4ECB-B80C-63E2652A5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B7A69-5080-46AF-AFCC-FA8BB50F6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E337B-C39E-486B-8E35-C7EB38010732}" type="datetime1">
              <a:rPr lang="en-GB" smtClean="0"/>
              <a:t>24/11/2023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AFD4-7EC0-44F0-B2D3-FC4458D87B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BF6F8-EA02-4E40-8144-A0EC4CB86D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360D2-9628-41C0-BA13-B071FA7574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63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2:4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1511 24575,'1'-6'0,"-1"0"0,1-1 0,0 1 0,1 0 0,-1 0 0,1 0 0,1 0 0,-1 0 0,1 0 0,0 1 0,4-7 0,7-7 0,27-30 0,-18 23 0,30-42 0,17-20 0,-49 65 0,-1 3 0,-1-1 0,-1-1 0,-1-1 0,25-44 0,86-259 0,-126 319 0,13-37 0,-6 14 0,2 0 0,28-56 0,-22 56 0,-2-1 0,-2-1 0,-1-1 0,-1 1 0,-2-2 0,7-45 0,-11 58 0,1 0 0,15-36 0,-14 39 0,0 0 0,-1 0 0,5-29 0,-11 36 0,-1 11 0,1 0 0,0 0 0,0-1 0,0 1 0,0 0 0,0 0 0,0 0 0,0 0 0,0 0 0,-1 0 0,1 0 0,0 0 0,0-1 0,0 1 0,0 0 0,0 0 0,-1 0 0,1 0 0,0 0 0,0 0 0,0 0 0,0 0 0,-1 0 0,1 0 0,0 0 0,0 0 0,0 0 0,0 0 0,0 0 0,-1 0 0,1 0 0,0 0 0,0 0 0,0 0 0,-15 12 0,-68 79 0,-31 32 0,83-92-1365,4-3-5461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4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24575,'2'-1'0,"0"1"0,0-1 0,0 1 0,0 0 0,-1 0 0,1 0 0,0 0 0,0 0 0,0 0 0,0 0 0,0 1 0,0-1 0,-1 1 0,1-1 0,0 1 0,0 0 0,-1 0 0,1 0 0,2 1 0,5 4 0,-1 0 0,11 11 0,0-2 0,13 9 0,-18-13 0,0 0 0,0-1 0,1 0 0,1-2 0,-1 0 0,20 7 0,-27-13-227,1 1-1,-1 1 1,1-1-1,-1 1 1,14 9-1,-13-6-6598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0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24575,'-2'0'0,"0"0"0,0 0 0,0 1 0,0-1 0,0 1 0,0-1 0,0 1 0,0 0 0,0 0 0,1 0 0,-1 0 0,0 0 0,1 0 0,-1 0 0,1 1 0,-1-1 0,1 1 0,-1-1 0,1 1 0,0-1 0,-2 5 0,-2 2 0,1 1 0,0-1 0,-4 14 0,4-10 0,-4 9 0,1-4 0,-8 35 0,12-39-120,0 3-295,0 1 0,-2 27 0,5-31-6411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0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16 24575,'-8'0'0,"0"-1"0,0 0 0,-11-4 0,-18-2 0,30 7 0,-7-1 0,0 0 0,-1 1 0,-20 3 0,31-2 0,0 0 0,0 0 0,0 0 0,0 0 0,0 1 0,1-1 0,-1 1 0,0 0 0,1 0 0,-1 1 0,1-1 0,0 1 0,0 0 0,0-1 0,0 1 0,-4 6 0,3-3 0,-1-1 0,1 0 0,-9 7 0,10-10 0,-1 1 0,1 0 0,0 0 0,0 0 0,0 0 0,1 1 0,-1-1 0,1 1 0,0 0 0,0-1 0,-2 8 0,1 3 0,0 1 0,2 0 0,0 0 0,0 1 0,3 21 0,0 3 0,-2-35 0,0 0 0,1 0 0,0 0 0,0-1 0,0 1 0,0 0 0,1 0 0,0-1 0,0 1 0,0-1 0,5 8 0,3 0 0,-1 0 0,18 16 0,-23-24 0,0-1 0,0 1 0,1-1 0,-1 0 0,1 0 0,0 0 0,0-1 0,0 1 0,6 1 0,45 10 0,-30-8 0,-1-1 0,-17-4 0,-1 1 0,0 0 0,1 0 0,10 5 0,-11-4 0,0-1 0,1 1 0,-1-1 0,1 0 0,0-1 0,-1 0 0,1 0 0,0-1 0,0 0 0,0 0 0,0-1 0,9-1 0,-9 0 0,1 0 0,0 0 0,-1-1 0,0 0 0,1-1 0,-1 1 0,-1-2 0,1 1 0,-1-1 0,12-10 0,-15 11 0,-1 0 0,1 0 0,-1-1 0,0 0 0,0 1 0,-1-1 0,1 0 0,-1 0 0,0-1 0,0 1 0,-1 0 0,2-11 0,-1-3 0,0-1 0,-1-24 0,-1 33 0,0 1 0,-4-18 0,3 25 0,0-1 0,1 1 0,-1 0 0,-1 0 0,1 0 0,0 0 0,-1 1 0,0-1 0,1 0 0,-1 1 0,0-1 0,0 1 0,-4-4 0,1 2 0,0-1 0,1-1 0,-8-9 0,10 11 0,0 1 0,0 0 0,0 0 0,0 0 0,-1 0 0,0 1 0,1-1 0,-1 0 0,0 1 0,0 0 0,0 0 0,-1 0 0,1 0 0,0 0 0,-1 1 0,1 0 0,-7-2 0,-4 1 32,0 1-1,-17 2 1,19-1-397,0 0 0,0 0 0,-22-4 0,22 1-6461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0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24575,'0'0'0,"0"-1"0,0 1 0,0-1 0,0 1 0,1 0 0,-1-1 0,0 1 0,0-1 0,1 1 0,-1 0 0,0-1 0,1 1 0,-1 0 0,1-1 0,-1 1 0,0 0 0,1 0 0,-1-1 0,1 1 0,-1 0 0,0 0 0,1 0 0,0-1 0,15-3 0,-8 2 0,-2-1 0,1-1 0,-1 0 0,0 1 0,0-2 0,9-7 0,14-10 0,-19 16 0,-2 1 0,1-1 0,-1-1 0,0 1 0,0-2 0,0 1 0,-1-1 0,-1 0 0,1 0 0,-1-1 0,-1 0 0,8-14 0,-11 18 0,1 0 0,0 0 0,0 1 0,1-1 0,-1 1 0,1 0 0,7-6 0,10-13 0,-19 21 0,-1 0 0,0 0 0,0 0 0,0 0 0,0 0 0,-1 0 0,1 0 0,0-1 0,-1 1 0,1-4 0,-1 5 0,0 1 0,0-1 0,0 1 0,0 0 0,0-1 0,0 1 0,0-1 0,0 1 0,0-1 0,0 1 0,-1 0 0,1-1 0,0 1 0,0-1 0,0 1 0,-1 0 0,1-1 0,0 1 0,0 0 0,-1-1 0,1 1 0,0 0 0,-1-1 0,0 1 0,1 0 0,-1 0 0,0 0 0,1 0 0,-1 0 0,0 0 0,0 0 0,1 0 0,-1 0 0,0 0 0,1 0 0,-1 1 0,0-1 0,1 0 0,-1 0 0,1 1 0,-1-1 0,0 0 0,1 1 0,-1 0 0,-4 2 0,0 1 0,1-1 0,-1 1 0,1 1 0,0-1 0,0 0 0,1 1 0,-1 0 0,-4 10 0,0 2 0,-11 31 0,10-22 0,-8 9 0,14-29 0,-1 0 0,1 0 0,0 1 0,0 0 0,1-1 0,-2 11 0,0 42 0,3-42 0,0 0 0,-3 17 0,0-4 0,1 0 0,2 0 0,2 40 0,1-9 0,-2-19-1365,0-30-5461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11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24575,'-7'99'0,"-1"3"0,9-11-1365,-1-78-5461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12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84 24575,'-6'0'0,"1"1"0,-1 0 0,1 0 0,-1 0 0,1 1 0,-1-1 0,1 1 0,0 1 0,0-1 0,-8 6 0,3-2 0,0 2 0,0-1 0,-14 17 0,22-22 0,0 1 0,0 0 0,1-1 0,-1 1 0,1 0 0,0 0 0,0 0 0,0 0 0,0 0 0,0 0 0,1 0 0,0 0 0,-1 0 0,1 0 0,0 0 0,0 1 0,1-1 0,-1 0 0,1 0 0,1 5 0,0-1 0,0 1 0,1-1 0,0 1 0,0-1 0,1 0 0,8 13 0,7 9 0,-14-21 0,0 0 0,0 0 0,1-1 0,0 0 0,0 0 0,1 0 0,-1-1 0,10 7 0,-11-11 0,0 0 0,0 0 0,0 0 0,0-1 0,1 1 0,-1-1 0,0-1 0,10 1 0,-5-1 0,-1 0 0,0 0 0,1-1 0,11-3 0,-19 3 0,0 0 0,0 1 0,0-1 0,0 0 0,0 0 0,0 0 0,-1-1 0,1 1 0,0 0 0,0-1 0,-1 1 0,1-1 0,-1 1 0,0-1 0,1 0 0,1-2 0,0-3 0,1 0 0,-1-1 0,2-9 0,8-15 0,-8 22 0,1 0 0,-2-1 0,1 1 0,-1-1 0,-1 1 0,0-1 0,-1 0 0,0 0 0,0-1 0,-1-15 0,0 7 0,-1 9 0,0-1 0,-2-11 0,1 19 0,0 0 0,1 1 0,-1-1 0,-1 1 0,1-1 0,-1 1 0,1 0 0,-1 0 0,0-1 0,-3-3 0,-1 0 0,1 1 0,1 1 0,-1-1 0,-10-7 0,13 11 0,-1 0 0,0 1 0,1 0 0,-1-1 0,0 1 0,0 0 0,0 0 0,0 0 0,0 1 0,0-1 0,0 1 0,-4 0 0,-5-1 0,-30 0 0,39 1 0,-1 0 0,1 0 0,-1 1 0,1-1 0,0 1 0,-1 0 0,1 0 0,-6 3 0,7-3-105,1 0 0,0 0 0,0 0 0,0 0 0,0 0 0,-1 1 0,1-1 0,1 0 0,-1 1 0,0-1 0,0 0 0,-1 4 0,-1 6-6721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14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3 0,0 2 0,0 5 0,0 1 0,0 0 0,0 1 0,0-2 0,0 0 0,0-1 0,0 2 0,0 1 0,0-1 0,0-3-8191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1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1 248 24575,'7'-1'0,"1"0"0,-1 0 0,1-1 0,-1 0 0,0 0 0,0-1 0,0 0 0,0 0 0,0 0 0,-1-1 0,7-5 0,23-11 0,-32 18 0,0 0 0,0-1 0,-1 0 0,1 1 0,-1-1 0,1 0 0,-1-1 0,0 1 0,0-1 0,0 1 0,2-5 0,2-5 0,12-29 0,-12 25 0,-1 0 0,0 0 0,5-30 0,-12 56 0,1 1 0,1 15 0,-1 1 0,0 344-1365,0-356-5461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2:02.3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3580 24575,'0'0'0,"2"0"0,3 0 0,-1-2 0,3 0 0,-2-3 0,2 1 0,0 0 0,0-1 0,0 1 0,-1-2 0,1 1 0,0-1 0,3 1 0,0-4 0,0 2 0,0-2 0,0 2 0,1-1 0,-3-1 0,1 2 0,-3 0 0,1 1 0,3-1 0,0-1 0,1 2 0,-1-4 0,-1 2 0,-2-1 0,3 1 0,-2 0 0,2 2 0,-1-1 0,3 2 0,-3-1 0,1 1 0,0-2 0,0 0 0,2 1 0,-1-4 0,-1 2 0,1 1 0,-1-3 0,0 2 0,1-1 0,0 2 0,-3 0 0,3 1 0,0 1 0,0 0 0,0-4 0,1-1 0,-1 1 0,0-1 0,5 0 0,-1 0 0,1-1 0,-2 2 0,0-2 0,0-1-1484,0 3 1908,0 1-636,-4 1 212,0 1-529,-1 0 680,1 1-226,-1-1 75,3 2 0,1-2 0,0-2-606,-1 2 779,0-2-259,0 2 86,-1-3 0,3 1 0,-1 0 0,0 1 0,0-1 0,-1-1 0,0 2 0,-1 0 0,2 1 0,0 1 0,2 0 0,4-4 0,0-1 0,-1 1-983,-1 1 1264,-3 1-422,1 1-154,2-1 379,-2 0-126,0 1 42,-1-4 0,1 2 0,-1-1 0,1 2 0,1-1 0,2 2 0,0-1-1779,-1 1 2287,-2 0-762,-1-1 254,3-4 0,1 1 0,0-1 0,3 1 0,-1 1 0,-2 0 0,2 0 0,-1 2 0,-2 1 0,-2 0 0,-1-3-26,2 1 34,0-1-12,0 1 4,-2 0 0,-1 2 0,-1-1 0,4 0 0,0 0 0,-3 0 0,1 1 0,1-3 0,0-1 0,2-2 0,-1 3 0,3-1 0,-1 0-149,-1 3 192,-1-1-65,-3 1-49,2-2 92,-1-1-31,-1 1 10,0 0 0,-1 2 0,-1-1 0,0 0 0,2 1 0,0 0 0,0 1 0,-2-1 0,-2 2 1730,1 1-2224,-1-3 741,1-2-247,2 1 0,1-1 589,0 2-757,-1-1 252,0 3-84,-2-2 0,-1 2 0,0-2 0,3 2 2579,-1-1-3316,2-4 1106,-1 1-369,0 0 0,-1-2 992,1 3-1276,-1-1 426,2 3-111,-2-2-40,2 3 13,-3-1-4,1 1 0,-1 1 0,-1-1 0,4-1 0,-1 0 0,-1-3 0,-1 1 0,0-1 0,0 1 0,0 0 0,0 2 0,-1-1 0,1 2 0,1-2 0,0 2 0,1 2 0,-1-2 0,0-2 0,0 2 0,2-5 0,1 2 0,-3-1 0,-1 2 0,0-1 0,0 2 0,0-1 0,0 1 0,-2 0 0,1 1 0,2 1 0,0-1 0,1 1 0,-3-1 0,1 0 0,-3-3 0,0 0 0,1 2 0,-2-1 0,5 2 0,-1-2 0,3 2 0,0-2 0,0 2 0,2-1 0,0 1 0,-4-1 0,0 1 0,0 1 0,-2-1 0,1 1 0,-2-4 0,0 1 0,3 1 0,-2-1 0,0 1 0,1 2 0,-2-1 0,0 1 0,0 1 0,-1-1 0,5-3 0,0 2 0,1 0 0,0 0 0,-3-2 0,0 1 0,0 1 0,-1-3 0,3-1 0,1 1 0,-1 1 0,-2 0 0,0 2 0,-2-2 0,1 3 0,1-3 0,2 2 0,-1-1 0,3-4 0,-1 2 0,0-2 0,1 2 0,0-1 0,0 3 0,-1-1 0,0-1 0,-2 2 0,1-1 0,1 1 0,0-1 0,0 2 0,-1-2-678,0 2 872,0-4-291,-1 2 97,-2-2 0,0 2 0,2-1 0,0 2 0,0 2 0,1-2 0,-2 0 0,1 1 0,2-2 0,1 1 0,0-1 0,-1 2 0,0-4 0,-1-1 0,-1 2 0,2-2 0,1 3 0,-1-1 0,-1 2 0,-2-1 0,0 2 0,-1 1 0,0-1 0,2 1 0,-1-1 0,3 0 0,-3-3 0,0 1 0,0-2 0,1 2 0,-1 1 0,-2 0 0,5-1 0,0 1 0,0 2 0,0-2 0,2-1 0,-1 2 0,0-2 0,-1 1 0,0-3 6,-1 1-7,-1 2 1,-3-1 0,3 1 0,0 0 0,0 1 0,0-2 0,1 2 0,-1-1 0,0 1 0,0-1 0,2 0 0,0 0 0,0 1 0,0-4 0,-1 2 0,0-2 0,-1 2 0,2-1 0,1 2 0,-1-1 0,-1 2 0,0-1 0,0 0 0,-1 0 0,2 1 0,1-1 0,-1 1 0,-1-4 0,0-1 0,4-1 0,2-1 0,0 3 0,1-1 0,-2 3-1081,-3-3 1390,1 1-464,-5 1 155,5 1 0,-3-1 0,1 0 0,5 1 0,0-1 0,-2 0 0,2-3 0,3 0 0,3-2 0,-2 3-2058,-1-4 2646,-3 4-882,-2-1 294,1 3-1590,0 0 2044,-2 1-681,4 1 227,-2-2 0,0 2 0,-2-1 0,-2 1 0,0-3 0,3-1 0,-1 1 0,0 0 0,0 1 0,-2 1 0,-1 0 505,2 3-649,-1-1 216,0 1-72,0-1 0,-1 0 0,0-3 0,-1 1 0,2-2 0,0 2 0,0-1 0,-1 2 0,1-1 0,3 2 0,-1-1 0,1 0 0,1-4 0,-2 0 0,2 1 0,-1 2 1433,1 1-1842,-2-2 613,5 2-204,-5-1 0,2-1 0,3 2 0,-1-4 0,-2 1 0,-1 0 0,-2 2 0,1-1 0,-1 2 0,-3-1 0,1 2 1317,0 1-1693,0-1 564,2 1-188,-1-2 0,1 2 0,-2 0 0,3-1 0,1-3 0,0 0 0,-1 1-730,-1-1 938,-1 2-312,-1-1 104,-1 2 0,2 1 0,1-1 0,-2 1 0,1-1 0,-1 0 0,0 2-112,-1-2 144,2 1-48,0 0 16,-2 0 0,1 0 0,5-4 0,-1-1 0,1 0 0,-2 0 0,-1 1 143,1 3-184,-4-1 61,1 1-20,-2 2 129,0-1-166,1 0 1251,-1-3-1555,0 0 511,1-2-170,2 2 0,0 2-551,-2-1 709,-1 1-237,0 2 79,0-2 1040,0 2-1337,-2-3 445,5 2 173,-1-2-413,2 1 138,-3-2-46,0 2 0,-2 1 0,1-1 0,2-4 0,1 1 0,-3-1 0,3 1 713,-1 0-917,0 2 306,-3-1-102,3 1 0,-1 2 0,-1-1 0,-1 1 0,0 1 0,-2-2 0,1 2 0,0-3 0,0 2 0,2 0 0,-3-3 0,4 0 0,-3-1 0,1 2 0,1 0 0,-1 1 0,1 0 0,1-1 0,-1 2 0,3-2 0,0 1 0,-2-1 0,0 0 0,-1 2 0,-2-1 0,0 1 0,0-4 0,0 1 0,4 1 0,-2-1 0,0 2 0,0-2 0,1 2 0,-1-1 0,1 1 0,-2-1 0,-1 0 0,3 0 0,0 1 0,1-2 0,0 2 0,-2-3 0,-1 0 0,0 2 0,-2-1 0,1 1 0,-3 0 0,1 1 0,4 1 0,-2-1 0,1 1 0,0-2 0,1 2 0,-1-2 0,1 1 0,3-1 0,-1-2 0,-1 2 0,0 0 0,-2-2 0,-1 1 0,-2-1 0,1 1 0,0 2 0,-1-1 0,1 1 0,-1 0 0,-2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24575,'-1'2'0,"1"-1"0,0 1 0,-1-1 0,1 0 0,-1 1 0,0-1 0,1 0 0,-1 1 0,-1 0 0,-2 6 0,-16 56 0,17-52 0,-13 31 0,7-2 0,-7 62 0,14-79 0,1-11 0,-3 16 0,-4 41 0,-1-11 0,7-40 0,1-11 0,0-1 0,-1 1 0,-1 7 0,-3 3 0,2 0 0,0 0 0,-2 32 0,3-25 0,1-16 0,0 16 0,-3 20 0,1 2 0,4 374 0,0-191 0,1-221 0,0 0 0,2 10 0,-2-10 0,2 16 0,-4 20 0,2 20 0,3-37 0,-2-19 0,0 16 0,-2-13 0,0-6 0,0-1 0,1 1 0,-1 0 0,1 0 0,0 0 0,3 9 0,-1-5 0,-1 0 0,0 0 0,0 0 0,-1 0 0,0 1 0,-1-1 0,-1 13 0,1 24 0,4-19 0,-2-20 0,1 17 0,1 45 0,2-7-550,-3-18 326,7 56-1528,-9-59 1660,-1-34-107,0 1-1,0-1 1,1 1-1,0 0 1,5 16-1,-2-10 558,-1 1-1,0 0 0,1 28 0,-2-20-316,2 9 1441,3 60-3070,-6-79 1559,2 17 0,-1-17 31,0 17 0,2 15 429,0 1 7,-4-7-438,0 31 0,4-37 0,-2-20 0,1 19 0,-4 353 1636,1-375-1636,-4 18 0,2-18 0,0 18 0,-3 28 0,1-21 0,1-3 0,0-17 0,1 17 0,2-22 0,-1 0 0,-3 19 0,2-9 0,0 0 0,1-1 0,2 27 0,0-6 0,-1 233 0,-1-263 0,-3 18 0,3-18 0,-2 19 0,3 469 0,0-498 0,0 0 0,0 1 0,0-1 0,0 1 0,1-1 0,-1 0 0,0 1 0,1-1 0,-1 0 0,1 3 0,-1-4 0,1 0 0,-1 1 0,0-1 0,0 0 0,0 0 0,1 0 0,-1 1 0,0-1 0,0 0 0,1 0 0,-1 0 0,0 0 0,0 0 0,1 1 0,-1-1 0,0 0 0,1 0 0,-1 0 0,0 0 0,1 0 0,8-3 0,58-31 0,-54 27 0,-10 5 0,0 1 0,0-1 0,0 1 0,0-1 0,0 1 0,6-1 0,10-2 0,-8 1 0,0 1 0,14 0 0,7 2 0,-8 0 0,43-5 0,-37 2 0,0 1 0,36 2 0,-18 1 0,1658-1-780,-1695 1 780,17 3 0,7 0 0,65-4-1241,-52 0 827,-41 1 399,-1-1 0,0 2 0,1-1 0,9 4-1,-8-2 2,-1-1-1,14 2 1,25-3 230,-33-2-103,0 2 0,22 2 0,-18-1-113,34 1 0,-12-2 0,-5 3 42,-20-2-11,15 0-1,679-1 953,-336-2-610,-363 0-462,-1 0-1,0 0 1,15-5 0,-13 3-86,0 1 0,11-1 1,41 1-216,-39 3 269,40-6 0,-21 1 121,3-1 0,40-4 0,-71 7 383,19 0 0,-19 2 14,21-3 0,-4-1-260,1 2 0,47 2 0,-30 1-55,717-1-82,-754 0 0,19 4 0,-18-2 0,17 1 0,30-4-930,43 2-1169,-65 3 1768,17 1-223,418-5 3340,-213-1-1658,-251 1-1128,-1-1 0,10-2 0,-9 1 0,14-1 0,10 3 0,-10 0 0,36-5 0,-43 3 0,27 1 0,-29 1 0,0 0 0,22-4 0,31-7 0,4 2 0,-61 7 0,-1 1 0,1 1 0,11 0 0,-10 1 0,20-3 0,-27 1 0,0 0 0,-1 0 0,1 0 0,4-3 0,-5 2 0,1 1 0,-1-1 0,1 1 0,0 0 0,3-1 0,12 1 0,15-4 0,-2 1 0,-21 3 0,13-3 0,-12 2 0,1 1 0,-1 0 0,19 1 0,-18 0 0,0 0 0,0-1 0,14-2 0,-19 1-455,0 1 0,9 0 0,-8 1-6371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 24575,'4'-1'0,"-1"0"0,1 0 0,-1 0 0,1-1 0,-1 1 0,0-1 0,0 0 0,4-2 0,2-1 0,69-42 0,-74 44 0,0 0 0,1 0 0,-1-1 0,-1 0 0,7-6 0,9-11 0,-5 10 0,-8 8 0,-1-1 0,0-1 0,0 1 0,4-6 0,-4 4 0,2-1 0,-1 1 0,10-7 0,-7 6 0,11-10 0,-18 14 0,0 0 0,-1 0 0,1 1 0,0-1 0,-1 0 0,0-1 0,1 1 0,0-5 0,-1 4 0,0 1 0,0-1 0,1 1 0,-1-1 0,1 1 0,3-5 0,-5 8 0,0 0 0,0-1 0,1 1 0,-1 0 0,0-1 0,1 1 0,-1 0 0,0-1 0,0 1 0,0 0 0,0-1 0,1 1 0,-1-1 0,0 1 0,0-1 0,0 0 0,-4 1 0,-10 8 0,10-3 0,0-1 0,0 1 0,1-1 0,-1 1 0,-3 8 0,-8 12 0,12-22 0,1 1 0,-1 0 0,1 0 0,0 0 0,0 1 0,1-1 0,-1 0 0,1 1 0,0-1 0,-1 9 0,1 2 0,1 30 0,0 3 0,-2-34 0,-4 17 0,4-22 0,0 1 0,0 0 0,1-1 0,0 12 0,1-20 0,0 0 0,0 0 0,0 0 0,0 0 0,0 0 0,0 0 0,1 0 0,-1 0 0,0-1 0,1 1 0,-1 0 0,0 0 0,1 0 0,-1 0 0,1 0 0,-1-1 0,1 1 0,0 0 0,-1-1 0,2 2 0,-1-1 0,0-1 0,0 1 0,1-1 0,-1 1 0,0-1 0,0 0 0,0 1 0,1-1 0,-1 0 0,0 0 0,0 0 0,0 0 0,3 0 0,-1-1 0,1 0 0,-1 0 0,1 0 0,-1 0 0,1 0 0,-1-1 0,0 0 0,0 0 0,5-3 0,-3 1 0,1-2 0,1 1 0,-1 0 0,11-5 0,-11 7 0,-1 0 0,0 0 0,1-1 0,-1 1 0,-1-1 0,1-1 0,0 1 0,-1-1 0,7-9 0,-8 11 0,0 0 0,-1 0 0,1 0 0,0 1 0,1-1 0,-1 1 0,5-3 0,-3 2 0,0 0 0,7-6 0,9-8 0,-16 13 0,0 0 0,1 0 0,5-8 0,19-28 0,-29 39 0,0 0 0,-1 0 0,1 1 0,-1-1 0,1 0 0,-1 0 0,0 0 0,1 0 0,-1 0 0,0 0 0,1 0 0,-1 0 0,0 0 0,0 0 0,0-1 0,0 2 0,0 0 0,0-1 0,0 1 0,0 0 0,0 0 0,0 0 0,-1 0 0,1 0 0,0-1 0,0 1 0,0 0 0,0 0 0,0 0 0,0 0 0,-1 0 0,1 0 0,0 0 0,0-1 0,0 1 0,0 0 0,0 0 0,-1 0 0,1 0 0,0 0 0,0 0 0,0 0 0,0 0 0,-1 0 0,1 0 0,-9 3 0,-2 2 0,4-2 0,0 1 0,-12 8 0,17-11 0,0 1 0,0 0 0,1-1 0,-1 1 0,1 0 0,-1 0 0,1 0 0,-1 0 0,1 0 0,0 0 0,0 0 0,0 1 0,-1 3 0,-4 14 0,-16 37 0,14-39 0,4-7 0,0 1 0,1-1 0,-2 19 0,0-3 0,-1 10 0,4-23 0,0 0 0,-8 25 0,3-16 0,6-18 0,-1 0 0,1 1 0,-1-1 0,0 0 0,0 0 0,-6 8 0,-1 3 0,-1 0 0,2 0 0,-12 31 0,18-41 0,-1 0 0,0-1 0,0 1 0,0-1 0,-8 9 0,3-3 0,-7 12 0,10-15 0,0 0 0,0-1 0,0 0 0,-1 0 0,-7 6 0,9-8 0,3-4 0,1 0 0,-1 0 0,0-1 0,1 1 0,-1 0 0,0 0 0,0-1 0,0 1 0,0 0 0,0-1 0,1 1 0,-1-1 0,0 1 0,0-1 0,0 0 0,0 1 0,-2-1 0,3-1 0,1 1 0,-1-1 0,0 0 0,1 1 0,-1-1 0,0 0 0,1 1 0,-1-1 0,0 1 0,1-1 0,-1 0 0,1 1 0,0-1 0,-1 1 0,10-12 0,-1 0 0,14-22 0,-8 11 0,4-4 0,7-9 0,-23 31 0,0 0 0,1 0 0,0 0 0,0 1 0,0 0 0,6-5 0,-8 8 0,5-6 0,-1 0 0,8-10 0,4-5 0,-14 18 0,0 1 0,0 0 0,0 0 0,0 0 0,7-2 0,-5 2 0,-1-1 0,9-5 0,-8 4 0,0 1 0,1 1 0,0-1 0,-1 1 0,9-3 0,-6 2 0,16-8 0,-6 3 0,-15 7 0,0 0 0,0 0 0,0 0 0,0 0 0,-1-1 0,6-3 0,13-13-1365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58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24575,'42'89'0,"-15"-30"0,48 75 0,80 118 0,-107-174 0,53 100 0,-26-44 0,-48-89 0,84 137 0,-52-83 0,-40-63 0,2-1 0,31 38 0,-37-55 0,-3-4 0,0 1 0,-1 0 0,15 26 0,-26-41 0,0 0 0,0 0 0,0 0 0,0 0 0,0 0 0,0 0 0,0 0 0,0 0 0,0 0 0,0 0 0,0 1 0,0-1 0,0 0 0,0 0 0,0 0 0,0 0 0,0 0 0,0 0 0,0 0 0,0 0 0,0 0 0,0 0 0,0 0 0,0 0 0,0 0 0,0 0 0,0 0 0,0 0 0,0 0 0,0 0 0,0 0 0,0 0 0,0 0 0,0 1 0,-6-8 0,-7-10 0,2 1 0,0 0 0,-1 1 0,-1 1 0,0 0 0,-1 1 0,0 0 0,-1 1 0,0 1 0,-1 0 0,0 1 0,-18-8 0,18 11 0,-2-3 0,-2 1 0,1 1 0,-1 1 0,0 0 0,-27-4 0,-9-1-1365,47 10-5461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24575,'3'0'0,"0"0"0,-1 0 0,1 1 0,0-1 0,-1 1 0,1 0 0,-1 0 0,1 0 0,-1 0 0,4 3 0,2 1 0,12 13 0,1 0 0,-12-11 0,0 1 0,10 11 0,-12-11 0,0-1 0,0 0 0,13 9 0,-11-9 0,0 1 0,0 0 0,-1 0 0,10 12 0,8 10 0,-1 2 0,-8-13-1365,-14-13-5461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0 24575,'-7'1'0,"1"-1"0,-1 1 0,1 0 0,0 0 0,0 1 0,-1 0 0,1 0 0,0 1 0,1-1 0,-1 1 0,0 1 0,-7 5 0,-42 26 0,42-27 0,7-4 0,0 0 0,-11 9 0,8-4 0,-2 0 0,-16 10 0,19-14 0,-6 4 0,7-5 0,0 0 0,1 1 0,-7 6 0,2-2 0,0-1 0,-1 1 0,-25 12 0,33-19 0,-33 22-1365,31-20-5461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24575,'-7'99'0,"-1"3"0,9-11-1365,-1-78-5461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84 24575,'-6'0'0,"1"1"0,-1 0 0,1 0 0,-1 0 0,1 1 0,-1-1 0,1 1 0,0 1 0,0-1 0,-8 6 0,3-2 0,0 2 0,0-1 0,-14 17 0,22-22 0,0 1 0,0 0 0,1-1 0,-1 1 0,1 0 0,0 0 0,0 0 0,0 0 0,0 0 0,0 0 0,1 0 0,0 0 0,-1 0 0,1 0 0,0 0 0,0 1 0,1-1 0,-1 0 0,1 0 0,1 5 0,0-1 0,0 1 0,1-1 0,0 1 0,0-1 0,1 0 0,8 13 0,7 9 0,-14-21 0,0 0 0,0 0 0,1-1 0,0 0 0,0 0 0,1 0 0,-1-1 0,10 7 0,-11-11 0,0 0 0,0 0 0,0 0 0,0-1 0,1 1 0,-1-1 0,0-1 0,10 1 0,-5-1 0,-1 0 0,0 0 0,1-1 0,11-3 0,-19 3 0,0 0 0,0 1 0,0-1 0,0 0 0,0 0 0,0 0 0,-1-1 0,1 1 0,0 0 0,0-1 0,-1 1 0,1-1 0,-1 1 0,0-1 0,1 0 0,1-2 0,0-3 0,1 0 0,-1-1 0,2-9 0,8-15 0,-8 22 0,1 0 0,-2-1 0,1 1 0,-1-1 0,-1 1 0,0-1 0,-1 0 0,0 0 0,0-1 0,-1-15 0,0 7 0,-1 9 0,0-1 0,-2-11 0,1 19 0,0 0 0,1 1 0,-1-1 0,-1 1 0,1-1 0,-1 1 0,1 0 0,-1 0 0,0-1 0,-3-3 0,-1 0 0,1 1 0,1 1 0,-1-1 0,-10-7 0,13 11 0,-1 0 0,0 1 0,1 0 0,-1-1 0,0 1 0,0 0 0,0 0 0,0 0 0,0 1 0,0-1 0,0 1 0,-4 0 0,-5-1 0,-30 0 0,39 1 0,-1 0 0,1 0 0,-1 1 0,1-1 0,0 1 0,-1 0 0,1 0 0,-6 3 0,7-3-105,1 0 0,0 0 0,0 0 0,0 0 0,0 0 0,-1 1 0,1-1 0,1 0 0,-1 1 0,0-1 0,0 0 0,-1 4 0,-1 6-6721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24575,'0'3'0,"0"2"0,0 3 0,0 2 0,0 5 0,0 1 0,0 0 0,0 1 0,0-2 0,0 0 0,0-1 0,0 2 0,0 1 0,0-1 0,0-3-8191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5:5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1 248 24575,'7'-1'0,"1"0"0,-1 0 0,1-1 0,-1 0 0,0 0 0,0-1 0,0 0 0,0 0 0,0 0 0,-1-1 0,7-5 0,23-11 0,-32 18 0,0 0 0,0-1 0,-1 0 0,1 1 0,-1-1 0,1 0 0,-1-1 0,0 1 0,0-1 0,0 1 0,2-5 0,2-5 0,12-29 0,-12 25 0,-1 0 0,0 0 0,5-30 0,-12 56 0,1 1 0,1 15 0,-1 1 0,0 344-1365,0-356-5461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26.8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28.1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28.7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29.2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4:0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102 436 24575,'-1'-4'0,"0"1"0,0-1 0,0 0 0,0 1 0,-1-1 0,-3-5 0,2 4 0,-13-25 0,11 23 0,1-2 0,-1 1 0,1 0 0,1-1 0,-1 0 0,2 1 0,-1-1 0,1-1 0,0 1 0,0-16 0,-3-51 0,1-2 0,4 69-151,-1-1-1,1 1 0,-2 0 0,1 0 1,-1 0-1,0 0 0,-1 0 1,-6-13-1,4 12-6674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29.8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33.0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33.5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 1 24575,'0'2'0,"-2"1"0,-1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34.3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33.9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34.7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35.2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46:40.8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3580 24575,'0'0'0,"2"0"0,3 0 0,-1-2 0,3 0 0,-2-3 0,2 1 0,0 0 0,0-1 0,0 1 0,-1-2 0,1 1 0,0-1 0,3 1 0,0-4 0,0 2 0,0-2 0,0 2 0,1-1 0,-3-1 0,1 2 0,-3 0 0,1 1 0,3-1 0,0-1 0,1 2 0,-1-4 0,-1 2 0,-2-1 0,3 1 0,-2 0 0,2 2 0,-1-1 0,3 2 0,-3-1 0,1 1 0,0-2 0,0 0 0,2 1 0,-1-4 0,-1 2 0,1 1 0,-1-3 0,0 2 0,1-1 0,0 2 0,-3 0 0,3 1 0,0 1 0,0 0 0,0-4 0,1-1 0,-1 1 0,0-1 0,5 0 0,-1 0 0,1-1 0,-2 2 0,0-2 0,0-1-1484,0 3 1908,0 1-636,-4 1 212,0 1-529,-1 0 680,1 1-226,-1-1 75,3 2 0,1-2 0,0-2-606,-1 2 779,0-2-259,0 2 86,-1-3 0,3 1 0,-1 0 0,0 1 0,0-1 0,-1-1 0,0 2 0,-1 0 0,2 1 0,0 1 0,2 0 0,4-4 0,0-1 0,-1 1-983,-1 1 1264,-3 1-422,1 1-154,2-1 379,-2 0-126,0 1 42,-1-4 0,1 2 0,-1-1 0,1 2 0,1-1 0,2 2 0,0-1-1779,-1 1 2287,-2 0-762,-1-1 254,3-4 0,1 1 0,0-1 0,3 1 0,-1 1 0,-2 0 0,2 0 0,-1 2 0,-2 1 0,-2 0 0,-1-3-26,2 1 34,0-1-12,0 1 4,-2 0 0,-1 2 0,-1-1 0,4 0 0,0 0 0,-3 0 0,1 1 0,1-3 0,0-1 0,2-2 0,-1 3 0,3-1 0,-1 0-149,-1 3 192,-1-1-65,-3 1-49,2-2 92,-1-1-31,-1 1 10,0 0 0,-1 2 0,-1-1 0,0 0 0,2 1 0,0 0 0,0 1 0,-2-1 0,-2 2 1730,1 1-2224,-1-3 741,1-2-247,2 1 0,1-1 589,0 2-757,-1-1 252,0 3-84,-2-2 0,-1 2 0,0-2 0,3 2 2579,-1-1-3316,2-4 1106,-1 1-369,0 0 0,-1-2 992,1 3-1276,-1-1 426,2 3-111,-2-2-40,2 3 13,-3-1-4,1 1 0,-1 1 0,-1-1 0,4-1 0,-1 0 0,-1-3 0,-1 1 0,0-1 0,0 1 0,0 0 0,0 2 0,-1-1 0,1 2 0,1-2 0,0 2 0,1 2 0,-1-2 0,0-2 0,0 2 0,2-5 0,1 2 0,-3-1 0,-1 2 0,0-1 0,0 2 0,0-1 0,0 1 0,-2 0 0,1 1 0,2 1 0,0-1 0,1 1 0,-3-1 0,1 0 0,-3-3 0,0 0 0,1 2 0,-2-1 0,5 2 0,-1-2 0,3 2 0,0-2 0,0 2 0,2-1 0,0 1 0,-4-1 0,0 1 0,0 1 0,-2-1 0,1 1 0,-2-4 0,0 1 0,3 1 0,-2-1 0,0 1 0,1 2 0,-2-1 0,0 1 0,0 1 0,-1-1 0,5-3 0,0 2 0,1 0 0,0 0 0,-3-2 0,0 1 0,0 1 0,-1-3 0,3-1 0,1 1 0,-1 1 0,-2 0 0,0 2 0,-2-2 0,1 3 0,1-3 0,2 2 0,-1-1 0,3-4 0,-1 2 0,0-2 0,1 2 0,0-1 0,0 3 0,-1-1 0,0-1 0,-2 2 0,1-1 0,1 1 0,0-1 0,0 2 0,-1-2-678,0 2 872,0-4-291,-1 2 97,-2-2 0,0 2 0,2-1 0,0 2 0,0 2 0,1-2 0,-2 0 0,1 1 0,2-2 0,1 1 0,0-1 0,-1 2 0,0-4 0,-1-1 0,-1 2 0,2-2 0,1 3 0,-1-1 0,-1 2 0,-2-1 0,0 2 0,-1 1 0,0-1 0,2 1 0,-1-1 0,3 0 0,-3-3 0,0 1 0,0-2 0,1 2 0,-1 1 0,-2 0 0,5-1 0,0 1 0,0 2 0,0-2 0,2-1 0,-1 2 0,0-2 0,-1 1 0,0-3 6,-1 1-7,-1 2 1,-3-1 0,3 1 0,0 0 0,0 1 0,0-2 0,1 2 0,-1-1 0,0 1 0,0-1 0,2 0 0,0 0 0,0 1 0,0-4 0,-1 2 0,0-2 0,-1 2 0,2-1 0,1 2 0,-1-1 0,-1 2 0,0-1 0,0 0 0,-1 0 0,2 1 0,1-1 0,-1 1 0,-1-4 0,0-1 0,4-1 0,2-1 0,0 3 0,1-1 0,-2 3-1081,-3-3 1390,1 1-464,-5 1 155,5 1 0,-3-1 0,1 0 0,5 1 0,0-1 0,-2 0 0,2-3 0,3 0 0,3-2 0,-2 3-2058,-1-4 2646,-3 4-882,-2-1 294,1 3-1590,0 0 2044,-2 1-681,4 1 227,-2-2 0,0 2 0,-2-1 0,-2 1 0,0-3 0,3-1 0,-1 1 0,0 0 0,0 1 0,-2 1 0,-1 0 505,2 3-649,-1-1 216,0 1-72,0-1 0,-1 0 0,0-3 0,-1 1 0,2-2 0,0 2 0,0-1 0,-1 2 0,1-1 0,3 2 0,-1-1 0,1 0 0,1-4 0,-2 0 0,2 1 0,-1 2 1433,1 1-1842,-2-2 613,5 2-204,-5-1 0,2-1 0,3 2 0,-1-4 0,-2 1 0,-1 0 0,-2 2 0,1-1 0,-1 2 0,-3-1 0,1 2 1317,0 1-1693,0-1 564,2 1-188,-1-2 0,1 2 0,-2 0 0,3-1 0,1-3 0,0 0 0,-1 1-730,-1-1 938,-1 2-312,-1-1 104,-1 2 0,2 1 0,1-1 0,-2 1 0,1-1 0,-1 0 0,0 2-112,-1-2 144,2 1-48,0 0 16,-2 0 0,1 0 0,5-4 0,-1-1 0,1 0 0,-2 0 0,-1 1 143,1 3-184,-4-1 61,1 1-20,-2 2 129,0-1-166,1 0 1251,-1-3-1555,0 0 511,1-2-170,2 2 0,0 2-551,-2-1 709,-1 1-237,0 2 79,0-2 1040,0 2-1337,-2-3 445,5 2 173,-1-2-413,2 1 138,-3-2-46,0 2 0,-2 1 0,1-1 0,2-4 0,1 1 0,-3-1 0,3 1 713,-1 0-917,0 2 306,-3-1-102,3 1 0,-1 2 0,-1-1 0,-1 1 0,0 1 0,-2-2 0,1 2 0,0-3 0,0 2 0,2 0 0,-3-3 0,4 0 0,-3-1 0,1 2 0,1 0 0,-1 1 0,1 0 0,1-1 0,-1 2 0,3-2 0,0 1 0,-2-1 0,0 0 0,-1 2 0,-2-1 0,0 1 0,0-4 0,0 1 0,4 1 0,-2-1 0,0 2 0,0-2 0,1 2 0,-1-1 0,1 1 0,-2-1 0,-1 0 0,3 0 0,0 1 0,1-2 0,0 2 0,-2-3 0,-1 0 0,0 2 0,-2-1 0,1 1 0,-3 0 0,1 1 0,4 1 0,-2-1 0,1 1 0,0-2 0,1 2 0,-1-2 0,1 1 0,3-1 0,-1-2 0,-1 2 0,0 0 0,-2-2 0,-1 1 0,-2-1 0,1 1 0,0 2 0,-1-1 0,1 1 0,-1 0 0,-2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2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24575,'-2'3'0,"2"0"0,-1-2 0,1 2 0,-2 0 0,1-1 0,-1 1 0,2-2 0,-1 2 0,-2 1 0,-6 10 0,-26 95 0,29-90 0,-24 56 0,14-6 0,-12 106 0,25-134 0,2-19 0,-7 29 0,-8 68 0,1-19 0,11-68 0,3-19 0,-2 1 0,1-1 0,-5 12 0,-4 6 0,4 0 0,1-2 0,-6 57 0,5-42 0,6-29 0,-5 27 0,-2 35 0,1 4 0,7 637 0,1-326 0,-1-378 0,2 2 0,4 15 0,-3-14 0,1 25 0,-5 36 0,2 33 0,7-64 0,-6-31 0,3 27 0,-5-24 0,0-9 0,0 0 0,1 1 0,-1-3 0,2 3 0,-1-1 0,7 15 0,-2-7 0,-2-2 0,-1 2 0,0-1 0,0 1 0,-3 0 0,1-1 0,-2 23 0,1 39 0,7-31 0,-4-34 0,2 28 0,3 77 0,3-12-550,-5-30 326,11 95-1528,-14-100 1660,-3-57-107,0 0-1,0-1 1,2 1-1,-1 0 1,9 27-1,-2-15 558,-2-1-1,-2 2 0,5 47 0,-6-35-316,4 18 1441,5 100-3070,-11-134 1559,5 28 0,-1-27 31,-2 28 0,6 25 429,-2 1 7,-9-10-438,2 52 0,8-64 0,-4-32 0,1 31 0,-7 602 1636,2-640-1636,-7 32 0,4-31 0,-2 31 0,-3 46 0,0-34 0,2-5 0,2-29 0,0 28 0,4-38 0,-2 1 0,-5 32 0,2-15 0,2-1 0,2 0 0,2 45 0,1-10 0,-2 397 0,-2-449 0,-4 32 0,3-31 0,-2 32 0,6 799 0,-1-847 0,0 0 0,0-2 0,0 2 0,0 0 0,0-2 0,0 2 0,2-1 0,-2 1 0,1-2 0,0 7 0,1-8 0,-2 0 0,0 0 0,0 1 0,1-1 0,-1 0 0,0 0 0,0 1 0,2-1 0,-2 0 0,0 0 0,1 0 0,-1 0 0,0 2 0,2-2 0,-2 0 0,0 0 0,1 0 0,-1 0 0,0 0 0,2 0 0,15-4 0,104-54 0,-97 46 0,-20 8 0,2 1 0,0 0 0,-2 2 0,2-2 0,0 1 0,10-2 0,20-4 0,-17 5 0,0-1 0,27 0 0,11 4 0,-13 1 0,78-10 0,-69 3 0,2 3 0,64 5 0,-31-1 0,2999-1-780,-3068 0 780,32 8 0,11-1 0,119-7-1241,-92 0 827,-78 0 399,1 2 0,-1 0 0,0 0 0,20 7-1,-18-5 2,1 1-1,24 2 1,44-7 230,-58 0-103,1 0 0,37 6 0,-31-2-113,61-1 0,-22 0 0,-9 3 42,-36-2-11,30 1-1,1225-5 953,-607-2-610,-657 2-462,-1-1-1,0-2 1,27-7 0,-24 5-86,0 1 0,20-2 1,74 5-216,-71 1 269,74-8 0,-39 1 121,5-2 0,74-6 0,-131 12 383,37 0 0,-37 2 14,39-4 0,-5-2-260,-1 3 0,84 5 0,-51 1-55,1297-2-82,-1365 0 0,34 7 0,-33-4 0,30 1 0,56-5-930,78 2-1169,-118 7 1768,31-1-223,755-7 3340,-383 0-1658,-458-1-1128,1-1 0,17-2 0,-15 1 0,25-3 0,17 6 0,-18 0 0,68-7 0,-81 4 0,50 0 0,-53 4 0,0-2 0,41-5 0,57-15 0,3 6 0,-108 12 0,0 2 0,-1 1 0,20 0 0,-16 1 0,36-3 0,-51 0 0,1-1 0,-1 2 0,2-1 0,6-5 0,-8 4 0,0 0 0,0 1 0,1 0 0,-1 0 0,9-1 0,17 0 0,30-4 0,-3 1 0,-40 3 0,25-3 0,-22 2 0,0 2 0,2-1 0,32 5 0,-33-2 0,0 0 0,0-2 0,27-4 0,-35 3-455,0 2 0,14-2 0,-13 3-6371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24575,'7'-2'0,"-1"1"0,0-1 0,0 1 0,1-2 0,-1 1 0,0-1 0,0 0 0,6-4 0,4-3 0,124-70 0,-131 76 0,-2-2 0,0 0 0,1 0 0,-1 0 0,9-11 0,21-19 0,-12 17 0,-16 13 0,0-1 0,1 0 0,-3-1 0,11-8 0,-8 4 0,1 2 0,0 0 0,19-13 0,-14 12 0,19-20 0,-30 26 0,-2 1 0,0 0 0,0-1 0,0-1 0,0 2 0,0-2 0,-2 0 0,3-9 0,-2 9 0,1 1 0,-2-1 0,2 0 0,0 0 0,0 0 0,4-7 0,-5 13 0,-2 0 0,1-2 0,-1 2 0,0 0 0,2-1 0,-2 1 0,0-2 0,0 2 0,1 0 0,-1-1 0,0 1 0,0-2 0,0 2 0,2-1 0,-2 1 0,0-3 0,-9 3 0,-16 15 0,18-8 0,1 0 0,-2 1 0,3 1 0,-1-2 0,-8 15 0,-14 21 0,24-37 0,0 0 0,-1 1 0,1 0 0,1-1 0,0 1 0,0 1 0,0-1 0,0 1 0,2 0 0,-2 13 0,0 6 0,3 49 0,0 6 0,-3-58 0,-9 29 0,9-37 0,-1 0 0,1 1 0,1-1 0,-1 19 0,3-33 0,0-1 0,0 1 0,0-1 0,2 2 0,-2-2 0,0 1 0,0-1 0,1 1 0,-1-1 0,0 1 0,2-1 0,-2 1 0,1-1 0,1 1 0,-2-1 0,1 1 0,1-1 0,-2 1 0,1-2 0,3 2 0,-2 0 0,-1-1 0,2-1 0,-1 2 0,-1-2 0,2 1 0,-1-1 0,1 0 0,-2 2 0,2-2 0,-2 0 0,2 0 0,-1 0 0,4-2 0,1 2 0,-1-1 0,0-1 0,1-1 0,-1 2 0,0-2 0,0 0 0,0 0 0,0 0 0,7-6 0,-4 2 0,3-2 0,-1 0 0,1 1 0,19-10 0,-21 13 0,-1 0 0,1 0 0,-1-1 0,0-1 0,0 1 0,0-1 0,0-1 0,-2-1 0,14-14 0,-17 17 0,0 2 0,2-2 0,0 1 0,-1 1 0,1-1 0,-1 3 0,10-7 0,-5 3 0,-1 1 0,12-11 0,17-12 0,-28 21 0,-1 1 0,0-1 0,13-14 0,33-48 0,-54 69 0,-1-2 0,2 1 0,-1-1 0,-1 1 0,2 0 0,-2-1 0,1 1 0,-1-1 0,0 1 0,1-2 0,-1 1 0,0 1 0,0-1 0,2 1 0,-2-4 0,0 5 0,-2 0 0,2-1 0,0 1 0,0 0 0,0 0 0,0 0 0,0 0 0,0-2 0,0 2 0,-1 0 0,1 0 0,0 0 0,0 0 0,0 0 0,0-1 0,0 1 0,-1 0 0,1 0 0,0 0 0,0 0 0,0 0 0,-2 0 0,2 0 0,0 0 0,0 0 0,0 0 0,-1 0 0,1 0 0,0 0 0,-18 4 0,-1 5 0,6-3 0,1 0 0,-24 15 0,33-18 0,1-2 0,-1 2 0,0 0 0,0 0 0,0 0 0,0 1 0,0-1 0,1 0 0,-1 1 0,2-1 0,-2 2 0,2-2 0,-4 9 0,-5 21 0,-30 65 0,25-68 0,8-10 0,1-1 0,0 0 0,-3 32 0,1-3 0,-4 15 0,9-40 0,-2-1 0,-12 46 0,4-30 0,11-29 0,-1 2 0,0-3 0,0 1 0,0-1 0,-1 0 0,-9 14 0,-5 6 0,0-1 0,4 1 0,-22 53 0,32-72 0,-2 1 0,2-1 0,-2 1 0,0-1 0,-15 16 0,6-7 0,-11 21 0,19-25 0,-2-1 0,-2-1 0,3-1 0,-3 1 0,-12 12 0,15-17 0,7-5 0,-1-1 0,1 1 0,0-1 0,-1 0 0,1 1 0,-1-1 0,1 1 0,-1-2 0,1 1 0,-1 1 0,1-2 0,-1 1 0,1-1 0,-2 2 0,1-2 0,1 1 0,-3-1 0,4-1 0,1 1 0,-1-2 0,0 1 0,1-1 0,-1 1 0,0 1 0,2-2 0,-2 1 0,1 1 0,1-2 0,-2 1 0,1 1 0,1-3 0,-2 3 0,17-19 0,1-2 0,22-36 0,-12 16 0,7-5 0,11-16 0,-40 53 0,0 2 0,1-2 0,0 2 0,1 0 0,-1-1 0,11-7 0,-15 14 0,8-11 0,3 0 0,11-17 0,7-9 0,-25 32 0,-1 0 0,2 2 0,-1-2 0,0 1 0,14-4 0,-11 3 0,1 1 0,14-12 0,-15 10 0,2 0 0,-1 1 0,1 0 0,0 0 0,15-3 0,-10 2 0,29-14 0,-12 5 0,-27 13 0,0 0 0,1 0 0,-2 0 0,1-1 0,-1-1 0,10-6 0,22-22-1365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4:1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24575,'2'1'0,"0"1"0,-1 0 0,1-1 0,-1 1 0,1 0 0,-1 0 0,0 0 0,0 0 0,0 0 0,0 0 0,0 1 0,1 3 0,2 4 0,22 43 0,-6-13 0,27 78 0,-10-5 0,-32-97 0,-1 1 0,-1-1 0,0 1 0,-2 0 0,0 32 0,-1-27 0,1-1 0,7 41 0,12 78 0,-12-72 0,-2 10 0,-5 112 0,-3-87 0,2-47 0,-3 1 0,-18 105 0,7-107 0,7-31 0,1 1 0,-4 46 0,8-33 0,3-25 0,-1 0 0,-1 1 0,0-1 0,-1 0 0,-1 0 0,0 0 0,-1 0 0,-7 19 0,-5 2 0,8-17 0,0 0 0,0-1 0,-2 0 0,0 0 0,-18 21 0,27-36 0,0 0 0,0 0 0,0 0 0,0 0 0,0 0 0,0 0 0,-1 0 0,1-1 0,0 1 0,-1 0 0,1-1 0,0 1 0,-1-1 0,1 1 0,-1-1 0,-1 1 0,2-1 0,1-1 0,-1 1 0,0 0 0,0-1 0,1 1 0,-1 0 0,0-1 0,1 1 0,-1-1 0,0 1 0,1-1 0,-1 1 0,1-1 0,-1 0 0,1 1 0,-1-1 0,1 0 0,-1 1 0,1-1 0,0 0 0,-1 1 0,1-1 0,0 0 0,-1 0 0,1 1 0,0-1 0,0 0 0,0 0 0,0-1 0,-2-20 0,0 1 0,2 0 0,2-31 0,1 2 0,-12-105 0,-1 11 0,10 119-1365,1 4-5461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24575,'6'0'0,"-2"0"0,1 0 0,-1 1 0,2 1 0,-2-1 0,1 1 0,-1-1 0,1 1 0,-1-1 0,8 7 0,1 0 0,24 22 0,1 1 0,-22-19 0,-1 1 0,20 21 0,-23-21 0,1-1 0,1 0 0,21 14 0,-17-13 0,-2 1 0,0-1 0,-1 1 0,17 20 0,15 16 0,-3 5 0,-13-21-1365,-25-25-5461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8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0 24575,'-12'1'0,"2"-1"0,-2 2 0,0-1 0,1 2 0,0 0 0,0 0 0,0 2 0,0-1 0,0 0 0,1 1 0,0 1 0,-14 10 0,-76 43 0,76-44 0,14-10 0,-2 3 0,-17 15 0,11-8 0,-1 0 0,-31 17 0,37-23 0,-14 6 0,16-8 0,-1 0 0,0 1 0,-12 11 0,5-4 0,-1-1 0,-2 1 0,-45 20 0,60-32 0,-59 40-1365,54-36-5461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8.2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113 12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8.6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8 111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0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109 125 24575,'3'0'0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4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8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24575,'0'-1'0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0.2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20 116 24575,'0'-3'0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0.6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88 124 24575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1.0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21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4:2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1 197 24575,'141'0'0,"-136"-1"0,1 1 0,0-1 0,0 0 0,-1-1 0,1 0 0,-1 1 0,0-2 0,10-4 0,0-2 0,21-18 0,-24 18 0,0 0 0,25-13 0,-22 14 0,23-17 0,-5 3 0,-28 18 7,-1 1 0,1-1 0,-1 0 0,0 0 0,0 0 0,4-5 0,6-7-1421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1.3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34 24575,'0'-6'0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2.4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108 121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4:00.2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6105 24575,'0'0'0,"4"0"0,4 0 0,1-2 0,2-3 0,-2-2 0,3-1 0,3 1 0,-4 0 0,3-1 0,-4-2 0,2 1 0,1-1 0,6 1 0,-1-6 0,0 2 0,-1-2 0,2 4 0,0-4 0,-4 2 0,1 1 0,-4-1 0,0 2 0,6 0 0,1-3 0,1 4 0,-3-8 0,0 5 0,-4-3 0,5 4 0,-5-3 0,6 5 0,-2-2 0,3 3 0,-2-1 0,0 1 0,-1-1 0,1-3 0,4 2 0,-3-5 0,0 2 0,0 2 0,1-4 0,-1 2 0,0-2 0,0 4 0,-4-1 0,4 3 0,1 2 0,1 0 0,0-7 0,-1-3 0,-1 4 0,2-4 0,7 2 0,0-2 0,0-1 0,-2 4 0,-1-4 0,2 0-1484,-2 3 1908,-2 2-636,-3 1 212,-3 4-529,1-1 680,-2 1-226,2-1 75,4 3 0,0-4 0,1-2-606,0 3 779,-1-3-259,0 2 86,-2-4 0,4 2 0,1-3 0,-2 4 0,0-1 0,-1-2 0,-2 4 0,1-1 0,2 1 0,2 3 0,2-1 0,8-6 0,-1-3 0,-2 4-983,-2 0 1264,-4 1-422,2 3-154,2 0 379,-2-4-126,-2 4 42,-1-6 0,2 1 0,-1 0 0,2 4 0,0-4 0,5 5 0,-1-2-1779,-1 3 2287,-3-1-762,-3-4 254,6-3 0,1-1 0,1 0 0,5 1 0,-3 1 0,-3 1 0,5 0 0,-3 2 0,-3 4 0,-3-1 0,-3-5-26,4 0 34,1 1-12,-2 0 4,-3 0 0,-2 3 0,0 0 0,6-3 0,-1 4 0,-5-3 0,4 2 0,1-3 0,-2-4 0,4-1 0,-1 3 0,5 0 0,0-1-149,-3 4 192,-3-2-65,-3 5-49,1-5 92,-1-2-31,-1 2 10,0-1 0,-4 4 0,1-1 0,-1-2 0,4 3 0,-1 1 0,1 0 0,-6-1 0,1 4 1730,-3 0-2224,2-4 741,-1-2-247,5-1 0,0 0 589,2 4-757,0-3 252,-2 4-84,-5 0 0,0 1 0,-1-3 0,4 3 2579,1-1-3316,1-6 1106,0 1-369,0-3 0,-1 1 992,-1 3-1276,1 0 426,3 2-111,-5 0-40,4 2 13,-4 0-4,0 1 0,-1 3 0,0-3 0,4-1 0,1-1 0,-3-3 0,-1-1 0,-2 0 0,1 2 0,0 0 0,1 2 0,-4 0 0,4 0 0,0 1 0,1 1 0,1 3 0,0-2 0,-1-3 0,1 1 0,2-5 0,1 1 0,-5-1 0,0 2 0,0-1 0,-1 4 0,0-2 0,1 3 0,-4-2 0,-1 2 0,5 3 0,2-3 0,0 3 0,-4-4 0,1 3 0,-5-8 0,0 3 0,1 0 0,-3 0 0,10 4 0,-3-4 0,5 3 0,1-1 0,-1 1 0,4-1 0,-1 1 0,-5-3 0,0 5 0,-2-1 0,-2-1 0,1 4 0,-3-10 0,-1 3 0,6 2 0,-4-2 0,0 3 0,2 2 0,-4-2 0,1 3 0,0 0 0,-3-1 0,8-3 0,2-1 0,3 4 0,-3-2 0,-2-3 0,-1 2 0,-3 1 0,2-4 0,4-3 0,0 2 0,0 3 0,-3-1 0,-1 3 0,-5-3 0,4 5 0,1-3 0,4 1 0,-1-3 0,2-4 0,1 1 0,-1-1 0,4 1 0,-2 2 0,0 1 0,-1 0 0,-2-1 0,0 3 0,-2-2 0,4 2 0,-1-2 0,1 3 0,-2-3-678,0 4 872,-1-7-291,-1 2 97,-3-2 0,-1 3 0,3-1 0,1 3 0,1 2 0,1-1 0,-6-2 0,5 2 0,4-3 0,0 2 0,0-1 0,-1 1 0,-2-5 0,0-1 0,-2 1 0,4-1 0,1 3 0,-2 0 0,0 2 0,-6 0 0,1 2 0,-2 3 0,0-3 0,6 3 0,-4-4 0,4 3 0,-3-8 0,-1 3 0,1-3 0,-1 4 0,1 0 0,-5 1 0,9-2 0,0 2 0,2 3 0,-1-4 0,2 1 0,1 0 0,-2-2 0,-2 3 0,-1-7 6,0 3-7,-1 1 1,-6 0 0,4 3 0,1-3 0,0 4 0,0-3 0,1 2 0,-1-1 0,1 1 0,-2-1 0,5 1 0,-1-1 0,1 1 0,-1-6 0,-1 2 0,-1-2 0,0 2 0,4 0 0,-2 3 0,1-1 0,-2 1 0,0 0 0,-1 1 0,-1-2 0,5 3 0,-1-4 0,-1 3 0,-1-6 0,0-1 0,8-3 0,2 0 0,1 1 0,1 2 0,-2 4-1081,-7-5 1390,0 3-464,-4-2 155,4 4 0,-3 1 0,3-4 0,6 3 0,1-1 0,-1 0 0,0-8 0,7 5 0,5-6 0,-2 3-2058,-3-3 2646,-5 2-882,-5 3 294,4 2-1590,-3 2 2044,-1 2-681,6 0 227,-3-1 0,-1 0 0,-2 0 0,-3 2 0,-3-5 0,6-2 0,0 2 0,0-1 0,-2 3 0,-2-1 0,-2 4 505,3 3-649,-2-2 216,2 3-72,-3-3 0,0 0 0,-1-4 0,0 0 0,2-2 0,1 3 0,-1-1 0,-1 3 0,0-2 0,8 3 0,-2-1 0,0-1 0,3-6 0,-3 1 0,3 1 0,-3 3 1433,2 0-1842,-2 1 613,8 0-204,-8-2 0,3 0 0,4 2 0,-1-6 0,-2 2 0,-4 0 0,-3 2 0,3 0 0,-3 3 0,-4-2 0,1 3 1317,-2 2-1693,3-1 564,2 1-188,-2-2 0,2 0 0,-1 3 0,1-3 0,4-5 0,-1 1 0,0 1-730,-3-1 938,-1 2-312,-2 1 104,-2 0 0,4 4 0,-1-3 0,1 2 0,-2-2 0,0 1 0,0 2-112,-3-2 144,6 0-48,-1 2 16,-5-1 0,3 1 0,9-7 0,-2-3 0,1 1 0,-4-1 0,1 4 143,-1 2-184,-4-1 61,-2 4-20,-1 1 129,0-1-166,-1 1 1251,1-7-1555,0 1 511,0-1-170,5-1 0,-1 6-551,-4-3 709,0 4-237,-1 1 79,0-1 1040,1-1-1337,-4-1 445,7 2 173,1-3-413,1 1 138,-4-1-46,-1 1 0,-1 1 0,0 0 0,4-7 0,0 0 0,-3 0 0,3 2 713,0-2-917,0 5 306,-4-2-102,3 4 0,-1 0 0,-2-1 0,-2 2 0,0 3 0,-3-4 0,1 1 0,0-2 0,3 2 0,-1 1 0,-1-7 0,2 2 0,-1-3 0,1 3 0,0 2 0,1-1 0,0 3 0,1-4 0,0 4 0,4-3 0,1 1 0,-5-1 0,0 1 0,0 1 0,-5 0 0,0 0 0,1-5 0,0 1 0,5 2 0,-1-2 0,-1 3 0,1-2 0,0 2 0,1-2 0,-1 3 0,-5-3 0,3 2 0,2-1 0,1 0 0,1 0 0,1 1 0,-4-6 0,-2 2 0,2 2 0,-7 0 0,3 2 0,-4-3 0,2 3 0,4 2 0,-1 0 0,2-1 0,-1-1 0,4 2 0,-6-3 0,5 1 0,5-1 0,-3-4 0,-1 3 0,1 2 0,-7-5 0,1 1 0,-3 0 0,0 1 0,1 3 0,-3-1 0,4 3 0,-4-4 0,-3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6:5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24575,'-2'0'0,"1"0"0,-1 0 0,1 0 0,-1 0 0,0 0 0,1 0 0,-1 1 0,1-1 0,-1 1 0,1-1 0,-1 1 0,1 0 0,0 0 0,-1-1 0,1 1 0,0 0 0,0 0 0,-1 0 0,0 2 0,-1 1 0,1-1 0,0 1 0,0 0 0,0 0 0,-2 8 0,-10 39 0,11-36 0,0-1 0,-9 21 0,5-20 0,2 0 0,0 0 0,0 1 0,-3 30 0,2-23-1365,3-14-5461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0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4046 1 24575,'-4'0'0,"0"0"0,-1 0 0,1 0 0,0 1 0,0 0 0,0 0 0,0 0 0,0 1 0,0-1 0,0 1 0,0 0 0,1 0 0,-1 0 0,1 0 0,-1 1 0,1 0 0,0-1 0,-5 7 0,0 0 0,0-1 0,-14 12 0,-2 0 0,17-12 0,1 0 0,-1 0 0,2 1 0,-8 12 0,9-13 0,-1 0 0,0 0 0,0 0 0,-1-1 0,-12 13 0,12-16 0,1 1 0,-1 0 0,1 1 0,0-1 0,1 1 0,-1 0 0,1 0 0,-4 9 0,0-1 0,-1-1 0,-1 1 0,-21 23 0,9-12 0,0 4 0,-5 7 0,24-32 0,-1 1 0,1 0 0,0 0 0,-4 7 0,5-7 0,-1-1 0,1 1 0,-1 0 0,0-1 0,-7 7 0,0 0 0,1 1 0,-1 0 0,2 1 0,0 0 0,-10 22 0,7-15 0,-19 29 0,9-17 0,-26 53 0,45-81 0,-6 12 0,5-8 0,-1-1 0,0 0 0,0 0 0,-10 11 0,2-2 0,1-1 0,0 1 0,1 1 0,-9 20 0,0-1 0,9-20 0,-16 20 0,8-13 0,-10 19 0,-16 20 0,36-52 0,1 1 0,-9 17 0,11-16 0,-2-1 0,-11 16 0,-8 17 0,21-38 0,-7 8 0,0 0 0,1 1 0,1 0 0,1 0 0,-10 21 0,13-25 0,1-1 0,-2 0 0,0 0 0,0 0 0,-12 11 0,3-2 0,2-1 0,-14 22 0,15-21 0,-20 22 0,22-28 0,1 0 0,0 0 0,1 1 0,-11 20 0,17-28 0,0-1 0,-1 0 0,1 0 0,-1 0 0,0-1 0,-7 7 0,6-6 0,0 0 0,0 1 0,0 0 0,-4 6 0,-3 7 0,-1-1 0,-18 19 0,17-21 0,1 1 0,-17 26 0,23-31 0,1 1 0,-2-1 0,1 0 0,-17 19 0,-39 50 0,20-25 0,-26 35 0,57-77 0,-18 16 0,18-18 0,1 0 0,-12 16 0,9-11 0,-26 26 0,24-26 0,-22 28 0,32-38 0,0 1 0,-1-1 0,0-1 0,-11 9 0,10-9 0,1 0 0,0 0 0,1 1 0,-11 12 0,-36 51 0,25-32 0,21-27 0,-1-1 0,0 0 0,-1 0 0,1-1 0,-15 12 0,9-9 11,1 0 1,0 0-1,1 2 0,-12 17 0,-19 20-806,3-2 795,31-36 0,-1-1 0,0 0 0,-20 17 0,17-17 237,1 0 1,-21 26-1,30-34-210,-44 45-27,31-34 0,-16 20 0,27-28 0,0 0 0,-1-1 0,0 0 0,0 0 0,-1 0 0,-11 7 0,7-5 0,0 0 0,0 1 0,-14 14 0,-14 13 0,-62 33 0,84-56 0,-2 3 0,0-1 0,-34 19 0,41-27 0,1 0 0,-16 14 0,16-12 0,-22 14 0,25-19 0,0 1 0,0 0 0,0 1 0,1 0 0,0 0 0,0 0 0,0 1 0,-6 9 0,8-11 0,0 1 0,0-1 0,0-1 0,-1 1 0,0-1 0,-9 6 0,6-4 0,1 0 0,-11 9 0,11-7 0,-17 16 0,-29 23 0,33-31 0,6-4 0,-25 15 0,34-23 0,1 0 0,0 0 0,0 0 0,0 1 0,1-1 0,-5 7 0,4-5 0,0 0 0,0-1 0,-1 0 0,-8 7 0,6-7 0,-1 1 0,0 0 0,0 0 0,0 0 0,1 1 0,0 1 0,1-1 0,-11 14 0,12-12 0,-1-1 0,0 0 0,-1-1 0,1 0 0,-15 10 0,14-10 0,-1 0 0,1 0 0,0 0 0,0 2 0,-7 8 0,9-8 0,-1-1 0,0 0 0,-1-1 0,1 1 0,-2-2 0,-12 10 0,15-11 0,1 0 0,0 0 0,0 0 0,0 1 0,-5 8 0,-14 16 0,-2-6 0,15-15 0,1 1 0,-12 14 0,16-18 0,0 0 0,0-1 0,-1 1 0,1-1 0,-1-1 0,0 1 0,-13 5 0,13-7 0,0 1 0,0-1 0,1 1 0,-1 1 0,1-1 0,0 1 0,1 0 0,-1 1 0,-6 7 0,7-7 0,-1 0 0,1 0 0,-1-1 0,-1 0 0,1 0 0,-1-1 0,-11 6 0,-10 8 0,1-3 0,22-13 0,0 1 0,-1 0 0,1 0 0,-7 6 0,3 0 0,2-2 0,0-1 0,0 0 0,0 0 0,-1-1 0,0 0 0,-9 5 0,16-10-38,1 0 0,-1 0 0,1 0 1,0 0-1,-1 1 0,1-1 0,0 0 0,-1 0 0,1 0 0,0 0 0,-1 0 0,1 0 0,-1 0 0,1 0 0,0 0 0,-1 0 1,1 0-1,0-1 0,-1 1 0,1 0 0,0 0 0,-1 0 0,1 0 0,0-1 0,-1 1 0,1 0 0,0 0 0,-1-1 0,1 1 1,0 0-1,0 0 0,-1-1 0,1 1 0,0 0 0,-1-1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0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24575,'0'6'0,"0"0"0,1 1 0,0-1 0,0 0 0,0 1 0,1-1 0,0 0 0,0 0 0,1 0 0,0 0 0,0-1 0,0 1 0,0-1 0,1 0 0,0 0 0,0 0 0,0 0 0,7 5 0,40 47 0,-36-39 0,-1-2 0,28 24 0,1 0 0,-32-28 0,1-1 0,0 0 0,20 13 0,-21-16 0,0 1 0,-1 0 0,0 0 0,0 1 0,-1 1 0,-1-1 0,14 23 0,-15-24 0,0 0 0,12 12 0,12 14 0,-23-23 0,2 2 0,15 27 0,-20-32 0,1 0 0,0-1 0,0 0 0,15 13 0,-9-8 0,-12-12 0,0-1 0,1 0 0,-1 0 0,0 0 0,0 1 0,0-1 0,0 0 0,0 0 0,1 0 0,-1 1 0,0-1 0,0 0 0,0 0 0,1 0 0,-1 0 0,0 0 0,0 1 0,0-1 0,1 0 0,-1 0 0,0 0 0,0 0 0,1 0 0,-1 0 0,0 0 0,0 0 0,1 0 0,-1 0 0,0 0 0,0 0 0,1 0 0,-1 0 0,0 0 0,0 0 0,1 0 0,1-9 0,-7-15 0,-10-3-1365,7 14-5461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0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683 0 24575,'-3'1'0,"0"0"0,0 0 0,0 0 0,0 1 0,0-1 0,0 1 0,0 0 0,-4 3 0,-4 2 0,-6 4 0,-31 26 0,18-12 0,5-6 0,5-5 0,2 0 0,-20 21 0,30-27 0,-1-1 0,0 1 0,-16 8 0,16-10 0,0-1 0,1 1 0,0 0 0,0 1 0,-10 11 0,10-8 0,-1-1 0,0 1 0,-1-2 0,0 1 0,-16 9 0,18-12 0,1 0 0,0 0 0,0 1 0,-6 8 0,6-6 0,-1-1 0,-10 9 0,-70 65 0,69-63 0,8-9 0,-18 13 0,-7 6 0,32-24-68,8-3 216,10-4-1168,-13 2 595,11-2-6401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0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95 24575,'3'-1'0,"-1"0"0,0 1 0,0-1 0,0 0 0,0 0 0,0 0 0,0-1 0,-1 1 0,3-2 0,8-5 0,0 2 0,0 0 0,0-1 0,21-16 0,-29 19 0,2 1 0,-1 0 0,0-1 0,1 2 0,-1-1 0,1 1 0,0-1 0,0 2 0,0-1 0,8-1 0,5 1 0,-1 1 0,21 1 0,-29 0 0,-6 1 0,0-1 0,0 1 0,0 0 0,1 0 0,-1 0 0,0 1 0,0-1 0,-1 1 0,1 0 0,0 0 0,0 0 0,-1 1 0,6 4 0,-8-6 0,1 0 0,-1 0 0,0 1 0,0-1 0,1 1 0,-1-1 0,0 1 0,0-1 0,-1 1 0,1-1 0,0 1 0,0 0 0,-1-1 0,1 1 0,-1 0 0,1 0 0,-1 0 0,0-1 0,0 1 0,0 0 0,0 0 0,0 0 0,0 0 0,0-1 0,-1 1 0,1 0 0,0 0 0,-1-1 0,0 1 0,1 0 0,-1 0 0,0-1 0,-2 3 0,-5 9 0,-4 3 0,-18 23 0,-46 55 0,72-90 0,-1 0 0,1 0 0,-9 5 0,-12 10 0,-34 50 0,31-43 0,22-21 0,0 0 0,0 0 0,1 1 0,-7 9 0,-5 16 0,14-25 0,0 0 0,1-1 0,-2 1 0,1-1 0,-1 0 0,-8 10 0,5-5 0,7-10 0,-1 0 0,1 1 0,0-1 0,0 0 0,0 0 0,0 1 0,0-1 0,0 0 0,0 0 0,1 1 0,-1-1 0,0 0 0,0 0 0,0 1 0,0-1 0,0 0 0,0 0 0,0 1 0,1-1 0,-1 0 0,0 0 0,0 0 0,0 1 0,0-1 0,1 0 0,-1 0 0,0 0 0,3 2 0,-1-1 0,1 0 0,-1-1 0,1 1 0,-1 0 0,6 0 0,123 25 0,-98-21 0,-25-5 0,0 1 0,0 1 0,0-1 0,14 6 0,-12-4 0,1 0 0,0 0 0,0-1 0,1 0 0,20 0 0,-13-1 0,14 6-1365,-23-5-5461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29.0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77.54492"/>
      <inkml:brushProperty name="anchorY" value="3513.30054"/>
      <inkml:brushProperty name="scaleFactor" value="0.5"/>
    </inkml:brush>
  </inkml:definitions>
  <inkml:trace contextRef="#ctx0" brushRef="#br0">2478 1969 24575,'0'0'0,"0"-3"0,-2 0 0,-1-2 0,-3 0 0,-4-2 0,0-2 0,-4 2 0,1-2 0,1 1 0,2 0 0,0 2 0,2-2 0,0 2 0,-3 1 0,1-3 0,-1 0 0,-1 2 0,3-2 0,-1 2 0,2-1 0,0 1 0,-1 2 0,1-2 0,0 2 0,-2-3 0,-3 2 0,1-2 0,0 1 0,-1 1 0,3-1 0,0 1 0,0-4 0,-1 1 0,2-2 0,-1 2 0,-3 2 0,2-1 0,0 2 0,-1 1 0,-1-2 0,1 0 0,-1-1 0,-1 0 0,-1 0 0,1-1 0,1 2 0,0 1 0,3-4 0,0 2 0,-1 0 0,3 0 0,0 1 0,1-2 0,-1 2 0,-1 2 0,2-2 0,-5 1 0,0 2 0,-1-2 0,1-2 0,1 1 0,3-2 0,-1 1 0,-1 2 0,3-4 0,-2 1 0,2-1 0,-3 1 0,-2 2 0,2-1 0,-1 2 0,2-2 0,1 2 0,1-2 0,-1 1 0,-1 2 0,2-2 0,-1 1 0,1-1 0,-4 0 0,2-1 0,-1 1 0,-1 2 0,2-5 0,-1 2 0,3-3 0,-1 3 0,1-2 0,0 2 0,-2-1 0,-3 2 0,0-1 0,0 1 0,0 1 0,-1-1 0,3-1 0,-1 0 0,1-3 0,-1 0 0,2 0 0,-1 1 0,2 0 0,-3 2 0,2-1 0,-1 2 0,2-2 0,-1 2 0,0 2 0,1-2 0,-1 2 0,2-3 0,-1 2 0,2-4 0,-1 0 0,1-1 0,-4 2 0,-1 1 0,0 0 0,1 2 0,1-2 0,0 2 0,2-2 0,-1 1 0,2-1 0,-2 1 0,3-2 0,-2 2 0,-5 2 0,2-5 0,-1 2 0,2-3 0,-1 3 0,3-2 0,-1 2 0,2 0 0,-2 0 0,2 0 0,-1 1 0,-2-2 0,-3 2 0,0-1 0,0 1 0,2-1 0,0-4 0,0 0 0,-1 0 0,-1-1 0,0 3 0,2-1 0,-1 2 0,3 0 0,-3 1 0,2 0 0,-1 1 0,2-2 0,-1 3 0,-1-5 0,0-2 0,-2 2 0,3-1 0,-2 3 0,4-1 0,-4 2 0,1-1 0,0 2 0,2-1 0,-1 1 0,2-1 0,-1 1 0,2-4 0,-1 1 0,1-1 0,-1 2 0,1-1 0,-1 2 0,1-1 0,-7 2 0,1-2 0,-1 3 0,3-3 0,-1 2 0,3-1 0,0 1 0,2-4 0,-2 1 0,3-1 0,-5 2 0,1-1 0,-1 2 0,2-1 0,-1 2 0,2-2 0,-1 2 0,2-1 0,-2 2 0,2-3 0,-1 2 0,1-1 0,-1 1 0,-1-4 0,0-2 0,-3 2 0,-2 2 0,3-1 0,1 0 0,0 2 0,0 1 0,2 0 0,-2 1 0,3-2 0,-2 1 0,2-1 0,-1 2 0,1-5 0,-4 1 0,1-1 0,-1 2 0,2-1 0,-1 2 0,-1 1 0,2 0 0,-1 1 0,2-1 0,-1 1 0,2-2 0,-1 2 0,1-3 0,-4-3 0,1-2 0,-1-1 0,-1 2 0,2 0 0,-1 0 0,0 0 0,-1 3 0,-1-1 0,-3-3 0,2-1 0,-3 0 0,1-1 0,2 1 0,0 2 0,1 3 0,3 1 0,-3 2 0,2-1 0,0 2 0,-1 1 0,1-4 0,1 1 0,2-2 0,-1 2 0,-1 1 0,1-1 0,0 2 0,1-2 0,-3 2 0,1-2 0,-1 1 0,1-1 0,0 0 0,2 0 0,-1 1 0,2-4 0,-1 1 0,1 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31.15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65.15723"/>
      <inkml:brushProperty name="anchorY" value="6116.23193"/>
      <inkml:brushProperty name="scaleFactor" value="0.5"/>
    </inkml:brush>
  </inkml:definitions>
  <inkml:trace contextRef="#ctx0" brushRef="#br0">0 4475 24575,'0'0'0,"0"-3"0,3 0 0,0-2 0,3 0 0,-1-2 0,2 0 0,-1 0 0,4 1 0,-1-2 0,2 2 0,-3-2 0,-1 0 0,0-5 0,0-1 0,3 1 0,-2 1 0,1 2 0,-2 0 0,1 3 0,4-1 0,-1 0 0,3-5 0,0 2 0,-1-1 0,-1 2 0,-3 0 0,1 3 0,-3-1 0,3 1 0,1 0 0,2 1 0,-3-1 0,1 1 0,0-1 0,1 1 0,-3-1 0,1 1 0,-2-4 0,5 1 0,2-1 0,-2-1 0,3 2 0,2 0 0,-3-2 0,0 3 0,-1 1 0,0 0 0,-1-1 0,0 2 0,0-5 0,3-1 0,0 2 0,0-1 0,-1 2 0,-2 0 0,1-1 0,3 2 0,0-1 0,-1 3 0,-2-5 0,1 2 0,0-1 0,-3-1 0,2 2 0,0 2 0,0 0 0,-3-1 0,1 1 0,-1 2 0,-2-2 0,0 2 0,0-2 0,4-1 0,2 1 0,0-4 0,0-1-1024,0-2 1317,-1 3-440,-2-1 147,4 4 0,-2-1 0,-1-1 0,1 3 0,-4-2 0,1 2 0,-1-3 0,1-2 0,1 2 0,-3-1 0,4 0 0,0 2 0,1 0 0,0-1 0,0 2 0,0-1 0,0-4 0,2 2 0,1 0 0,-1-1-1259,0 2 1619,-4 0-540,-1 0 766,1 2-754,-1-1 252,3 2-84,-2-1 0,4-3 0,-1-2 0,0 1 0,1 1 0,1-1 0,0 2-1060,-3 0 1363,1 0-455,1 2 152,-2-3 0,4-2 0,-1 0 0,-1 2 0,-3 0 0,2-1 0,2 1 0,0 1 0,-3-2 0,0 2 0,-2-1 0,1 0 0,-3-1 0,2 2-263,-2 0 338,3 0-112,1 1 37,-2 0 0,0 2 0,-1-1 0,-1-3 1216,-1 1-1563,1-2 520,1 1-173,3-2 381,1 1-490,0-1 1290,1-1-1503,-1-2 483,-1 0-161,1 0 298,1 0-383,0 4 127,0 0-42,-3 1 0,-1 2 0,0 0 0,-3-3 0,0-1 0,1 1 0,-3 1 0,5 2 0,0 2 0,-1 0 0,0-1 0,0 2 0,-2-2 0,0-1 0,1 1 0,-2-3 0,1 1 0,1-1 0,3 0 0,2-1 0,0 0 0,0 1 0,-3 1 0,0 2 0,-3-1 0,-1 3 0,2-1 0,-3-5 0,4 2 0,-1-1 0,0 2 0,-2 0 0,1 1 0,-2 1 0,1 0 0,-2 0 0,2 1 0,-2-1 0,1 1 0,-2-1 0,3 1 0,3-7 0,2-1 0,1-2 0,1 0 0,-3 1 0,0 2 0,-4-1 0,1 0 0,3 2 0,-1 1 0,0 0 0,0-1 0,-1 0 0,-1 3 0,-1-2 0,0 4 0,-2-4 0,2 1 0,-2 0 0,-2 0 0,2-2 0,1 0 0,5 2 0,-1-1 0,1 1 0,-3-4 0,1-1 0,0 3 0,-1-1 0,0 1 0,0 0 0,-1-1 0,1 3 0,-2 0 0,4 3 0,-2-4 0,1-1 0,1-1 0,-2 0 0,0 2 0,1-1 0,-1 1 0,0 0 0,0 1 0,0 1 0,2-4 0,2-1 0,-3 0 0,2 2 0,-4 0 0,1 3 0,-2 0 0,1 0 0,0-1 0,2-4 0,2-1 0,-3-1 0,4 4 0,-3-1 0,2 4 0,-3 0 0,0 2 0,-2 0 0,1 1 0,-2-1 0,1 1 0,-1-3 0,1-3 0,1 2 0,0-1 0,3 0 0,1 2 0,-1 0 0,1 1 0,-4 0 0,2 2 0,-4-2 0,2 2 0,-2-3 0,1 0 0,-1-4 0,1 2 0,-1 0 0,4 1 0,-1 1 0,1 2 0,-2-1 0,1 2 0,-2-2 0,-2-3 0,2 1 0,0-1 0,2-1 0,-1 0 0,1-1 0,3 3 0,0-1 0,0 3 0,-3 0 0,1 1 0,-3-3 0,1 2 0,-1-2 0,0 2 0,-1-1 0,-2-1 0,2 0 0,1 1 0,-1-1 0,2 3 0,4-2 0,-1-2 0,1 0 0,-3 0 0,1 2 0,-3-1 0,-2 0 0,2 2 0,0 2 0,0-3 0,0 1 0,2 1 0,-1-3 0,-2-2 0,4 2 0,-2-1 0,2 3 0,-2-1 0,0 2 0,-1 0 0,1 1 0,-2-2 0,2 3 0,-2-3 0,1 2 0,2-1 0,-2-4 0,4 1 0,-1-1 0,1 1 0,-3 1 0,1 1 0,-2 0 0,1 2 0,-2-2 0,2 3 0,-2-3 0,1 2 0,2-1 0,-2-4 0,4 1 0,-1-1 0,1-1 0,0 2 0,-2 0 0,1-1 0,-3 0 0,1 2 0,-1 0 0,0 1 0,-1-3 0,1 2 0,-1-1 0,1 2 0,5-1 0,-2-1 0,-1 0 0,0 1 0,-2-1 0,1 3 0,-2-1 0,1 1 0,-1-3 0,1 1 0,-2-1 0,3 2 0,-2-1 0,1 2 0,-1 0 0,4-2 0,2 1 0,-2-1 0,1 3 0,0-2 0,-2-1 0,1 1 0,-3-3 0,1 1 0,-1-1 0,5 3 0,0-1 0,0 2 0,-2-1 0,1 2 0,-3-2 0,3 2 0,-2-1 0,4 1 0,-2-1 0,1 1 0,-3-4 0,0 2 0,-2-2 0,1 1 0,1 0 0,1-1 0,1 2 0,-1-1 0,0 2 0,-3-1 0,5 2 0,-3-1 0,4 1 0,1-4 0,-3-1 0,1 1 0,-3-1 0,6 0 0,0 2 0,-2-1 0,0 2 0,-3 0 0,0 2 0,0 1 0,3-6 0,1 1 0,-2-2 0,1 3 0,-2 1 0,2 0 0,-1 3 0,-2-2 0,0 1 0,3 0 0,1-5 0,1 1 0,-3-2 0,-1 3 0,1 2 0,-3 0 0,0 1 0,1 0 0,3 0 0,2-1 0,0 2 0,-3-3 0,0 3 0,0-3 0,0 2 0,-3-4 0,1 1 0,2-1 0,2 2 0,-2-1 0,0 2 0,-1 2 0,-1-1 0,-1 1 0,-1-1 0,0 0 0,1 2 0,-2-2 0,1 2 0,5 0 0,0-1 0,1 0 0,-2-1 0,0 1 0,0-5 0,0 2 0,0-3 0,3 3 0,1-1 0,0 2 0,-3-1 0,2 2 0,-4-2 0,1 2 0,2 2 0,-2-2 0,0 1 0,0 1 0,-2-1 0,0 1 0,-3-5 0,1 1 0,1 1 0,-2-1 0,2 1 0,3 3 0,-2-2 0,2 1 0,0 2 0,-2-3 0,0 2 0,-3-2 0,4 1 0,-1-2 0,0 1 0,3 1 0,-1-1 0,0 1 0,-2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32:4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2274 270 24575,'0'-1'0,"0"0"0,-1 0 0,1 0 0,0 0 0,0 0 0,-1 1 0,1-1 0,0 0 0,-1 0 0,1 0 0,0 1 0,-1-1 0,1 0 0,-1 1 0,0-1 0,1 0 0,-1 1 0,0-1 0,1 1 0,-1-1 0,0 1 0,1-1 0,-1 1 0,0-1 0,0 1 0,0 0 0,-1-1 0,-26-5 0,24 6 0,-118-5 0,77 4 0,-49-6 0,-132-11 0,-1 19 0,85 0 0,78-1 0,-96 2 0,132 0 0,1 2 0,-1 1 0,-46 14 0,-263 119 0,302-119 0,0 1 0,1 2 0,-35 28 0,-86 86 0,69-58 0,58-54 0,2 1 0,1 1 0,-25 33 0,41-46 0,0 1 0,1 0 0,0 0 0,1 1 0,1 0 0,0 0 0,1 1 0,0-1 0,-2 23 0,4-10 0,2 36 0,1-37 0,-4 35 0,0-37 0,-23 237 0,28 10 0,1-254 0,0 1 0,1-1 0,9 29 0,23 51 0,-30-85 0,3 9 0,1-1 0,15 25 0,-17-36 0,0 1 0,1-1 0,0 0 0,1 0 0,14 12 0,-19-19 0,22 19 0,0 1 0,-2 1 0,25 30 0,-40-42 0,27 35 0,56 57 0,-77-91 0,0-1 0,1-1 0,29 16 0,10 7 0,-33-18 0,0 0 0,0-2 0,33 17 0,81 27 0,-115-51 0,1-1 0,-1-1 0,1-1 0,38 3 0,174-8 0,-94-1 0,844 2 0,-949 1 0,44 9 0,0-1 0,290-2 0,-353-7 0,33 2 0,85 14 0,1 1 0,17-4 0,97 5 0,329-17 0,-288-2 0,79 2 0,385-3 0,-456-25 0,21-14 0,-34 14 0,-253 25 0,-1-1 0,0-2 0,0-1 0,37-12 0,-45 10 0,23-7 0,-2-3 0,0-1 0,46-28 0,-30 12 0,-29 17 0,47-35 0,-33 15 0,-3-1 0,-2-3 0,50-64 0,-83 96 0,0 0 0,0 0 0,-1-1 0,0 0 0,-1 0 0,0-1 0,-1 1 0,0-1 0,-1 0 0,0 0 0,-1 0 0,-1 0 0,0-1 0,0-21 0,-8-476 0,7 490 0,-1 1 0,-1-1 0,-6-28 0,5 35 0,-1 0 0,-1 1 0,0-1 0,0 1 0,-2 1 0,-8-15 0,-22-25 0,-67-72 0,-58-37 0,116 119 0,-62-41 0,-60-27 0,9 5 0,79 42 0,53 40 0,-1 1 0,-51-30 0,-213-71 0,242 104 0,-91-42 0,-36-12 0,123 54 0,-1 2 0,-1 3 0,-72-9 0,-21 8 0,-173-12 0,-343 22 0,370 6 0,-1493-2 0,1756-1 0,1 2 0,-1 1 0,1 2 0,0 1 0,0 1 0,-43 15 0,-138 51 0,62-24 0,97-31 0,-1-2 0,-57 7 0,60-12 0,-73 24 0,-45 28 0,65-23 0,-38 21 0,46-19 0,-11 13 0,49-22 0,9-5 0,2 2 0,1 2 0,1 3 0,2 1 0,-43 45 0,78-72 0,1 0 0,1 0 0,-1 1 0,1 0 0,1 0 0,0 0 0,0 1 0,1 0 0,0 0 0,0 0 0,1 0 0,1 0 0,0 1 0,0-1 0,1 1 0,0 15 0,4 132 0,1-40 0,-4-88 0,1 0 0,1 0 0,11 50 0,-6-50 0,2 0 0,1 0 0,20 38 0,2 0 0,11 20 0,-34-73 0,0 0 0,1-1 0,20 23 0,72 55 0,-66-63 0,43 48 0,-29-20 0,-5-4 0,56 50 0,-74-79 0,1-2 0,44 27 0,-34-25 0,-6-4 0,1-1 0,70 28 0,-20-20 0,111 22 0,-161-44 0,0-2 0,57-2 0,12 1 0,-71 2 0,38 9 0,22 4 0,113-11 0,15 3 0,-173-4 0,133 22 0,-130-18 0,0-1 0,62 1 0,100-9 0,-105-2 0,668 2 0,-515 13 0,-38 1 0,280-13 0,-293-2 0,-157 3 0,75 10 0,50 21 0,-172-32 0,64 12 0,0-3 0,90 2 0,88 7 0,-10 0 0,17-19 0,-130-1 0,128-20 0,-191 13 0,-28 4 0,0-1 0,-1-2 0,34-12 0,-48 13 0,-1-1 0,0 0 0,0-2 0,0 0 0,-1-1 0,-1 0 0,16-14 0,-4-1 0,-2 0 0,28-40 0,36-62 0,-80 115 0,6-11 0,0-1 0,17-46 0,11-54 0,-30 88 0,-3 8 0,-4 9 0,1 0 0,12-23 0,18-23 0,19-41 0,-49 90 0,1-1 0,-2 1 0,0-1 0,4-32 0,-4-18 0,-7-102 0,-1 56 0,3 99 0,-1-1 0,0 0 0,-1 0 0,-4-15 0,3 21 0,0-1 0,-1 1 0,0 0 0,0 1 0,-1-1 0,0 1 0,-8-10 0,-61-84 0,41 54 0,-3 1 0,-56-58 0,61 75 0,-65-65 0,52 50 0,-54-43 0,71 67 0,0 2 0,-1 0 0,-58-26 0,-70-18 0,-23-9 0,87 26 0,-33-15 0,98 50 0,-1 0 0,-47-10 0,-133-17 0,125 23 0,-149-35 0,29-3 0,144 41 0,-89-7 0,88 15 0,-99-20 0,36-4 0,-1 6 0,-232-10 0,-258 31 0,272 3 0,71-3 0,-296 2 0,513 3 0,-107 22 0,87-12 0,-210 39 0,257-48-682,-40 12-1,31-3-6143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7:32.9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187.57617"/>
      <inkml:brushProperty name="anchorY" value="9955.55957"/>
      <inkml:brushProperty name="scaleFactor" value="0.5"/>
    </inkml:brush>
  </inkml:definitions>
  <inkml:trace contextRef="#ctx0" brushRef="#br0">7554 2261 24575,'0'0'0,"-3"0"0,0 3 0,-2 0 0,-5-1 0,-3 1 0,-1-2 0,2-2 0,0-1 0,0-1 0,-1 1 0,4-2 0,-1 0 0,-3 0 0,2-1 0,-1 1 0,0 0 0,0-1 0,-1 0 0,0 2 0,3-3 0,-1 2 0,-2 0 0,2-4 0,-1 1 0,0 0 0,0 3 0,2-2 0,-3 1 0,3-1 0,-4 0 0,0 2 0,0-2 0,-1 1 0,1-1 0,0 1 0,0-2 0,0 1 0,-2 1 0,0-1 0,-3 1-1237,1-4 1591,0 1-531,-1-2 177,-2 0 0,1 1 0,1 2 0,-4-1 0,1 2 0,2 0 0,-4 0 0,2-1 0,1 1 0,0-3 0,1 0 0,-3-1-1866,1 1 2399,-4 0-800,-1-3 267,0 1 0,2 2-2398,0 0 3083,-3-1-1027,3 3 342,-4-2 0,1 2 0,2-3 0,-4-2 0,2 2 0,-3-1 0,1 3 0,-2-1 0,-2 2-2957,0-3 3802,-1 1-1268,-4-1 423,4-1 0,-1 2 0,-3-3 0,-1-1-2321,-1 2 2984,3-3-994,-9 0 331,4 2 0,-1 0-1922,1 4 2471,-2-4-823,1 0 274,1 1 0,3-2 0,-4-1 0,-2 3 0,-1-4 0,-1 1 0,-2 2 0,1 1 0,0 2 0,-4-3 0,4 3-1947,-3-2 2503,5 3-834,-3-3 278,-1 2 0,2-2 0,-1 3 0,7-1-923,0 2 1186,2 2-331,3-4 50,1 2 27,0-2-9,2 2 585,-1 1-752,3-1 250,-7 2-83,2-4 0,1 0 0,6 2 0,1 2 0,6-1 2865,-2 1-3683,3 2 1227,-5-3 1779,1 2-2813,3 1 937,3 0-312,2-1 2536,-2 0-3261,0 1 1087,2-2-362,2 1 0,1 0 0,-5 2 0,5-5 0,-3 0 0,1 1 0,1 2 0,4-2 0,-4 1 0,2-1 0,1 0 0,-2 2 0,-3-1 0,1 0 0,0-1 0,1 0 0,1 2 0,1-2 0,1 1 0,3-1 2983,1 0-3835,-3 2 2005,2-4-1361,-1 0 312,0-1-104,3-1 2378,-1 1-3058,0 2 1020,2-1 638,-1 3-1257,2-2 688,-1 2-486,2-2 115,-4 1-38,-1-1 0,1-2 0,-1 2 0,2-5 0,0 3 0,3-2 0,-2 2 0,2 0 0,-2 2 0,2-1 0,-1 2 0,1-2 0,-3 3 0,0-3 0,-1 2 0,2-1 0,-1 1 0,2-4 0,-1 1 0,1 0 0,0-2 0,-2 1 0,2 1 0,-2 1 0,2 0 0,-3 1 0,1 0 0,-1 1 0,2-1 0,-1 1 0,2-4 0,-1 1 0,1-1 0,0 2 0,1-1 0,-1 2 0,-2-1 0,-1 2 0,2-2 0,-5 3 0,3-3 0,-1 3 0,-1 0 0,3-1 0,-1 2 0,0-5 0,-1 0 0,0 2 0,1-1 0,-3 2 0,0-1 0,-1 1 0,0-2 0,0 2 0,2-1 0,1 1 0,0 1 0,-3-1 0,0 2 0,2-3 0,-3 2 0,0 1 0,3-2 0,0 1 0,-2-4 0,-1 1 0,0 1 0,3-1 0,1 2 0,2-2 0,0 2 0,0 2 0,1-2 0,0 1 0,1-1 0,-6 0 0,1 0 0,-3 0 0,2-1 0,0 1 0,2-5 0,1 0 0,-3 1 0,0-1 0,2 0 0,-4 1 0,1 1 0,-1-1 0,-2 1 0,2 0 0,1 2 0,4-3 0,0 1 0,2-1 0,0 1 0,0 1 0,-2 1 0,1-1 0,0 2 0,-3-2 0,-2 2 0,2-1 0,0 1 0,0 2 0,0-2 0,-1-4 0,1 1 0,-1-2 0,-3 2 0,0 2 0,2 0 0,1 1 0,1 0 0,0 0 0,0 0 0,-1 0 0,-3 2 0,1-2 0,-1-2 0,0 2 0,4-2 0,0 1 0,1 2 0,2-4 0,0 1 0,-3 1 0,1 0 0,0 1 0,2-1 0,0 1 0,-1 1 0,1 0 0,1 0 0,-2-1 0,-1 1 0,2-2 0,-3 1 0,2-2 0,-4 2 0,3-4 0,-1 1 0,0 2 0,2-1 0,1 1 0,1 0 0,0 1 0,-3 1 0,0-1 0,0 2 0,0-2 0,-2 0 0,3-1 0,0 2 0,-1 0 0,0 1 0,-3 2 0,-1 1 0,-1 1 0,3 3 0,1 0 0,0 0 0,0 2 0,0 0 0,-3 1 0,0 0 0,-1 1 0,0-1 0,1-1 0,1 4 0,0 1 0,-2-1 0,-1-1 0,4 0 0,0-2 0,1-1 0,0 1 0,0-2 0,2 3 0,-6 0 0,1 0 0,-2-1 0,4 3 0,0-1 0,1 2 0,0-2 0,2 1 0,-5 0 0,0-1 0,-2 1 0,1 1 0,1-2 0,-3 1 0,1-2 0,0 4-706,1-2 908,2 1-303,-1 1 101,1-2 0,3 0 0,-4 1 0,-1 1 0,-1-2 0,1 4 0,1-3 0,-3 1 0,4 0 0,-2 1 0,0 1 0,0-3 0,-1 0 0,-1-2-1006,5 0 1293,-1 4-430,2-1 143,0 0 282,0 0-363,-1-1 121,-2 0-40,-1 0 0,0 1 0,0-2 0,1 1 0,1 3 0,0 1 0,0-3 0,-2 1 0,0-2-1093,3-1 1406,0-2-470,-2 6 1127,-2-2-1247,-1 2 416,1 0 251,0-3-501,1 1 167,4-1-56,-4-1 0,2 0 0,0-2 0,0 1 0,1-2 0,3 4 1162,-3 1-1494,-3-1 498,-1-2-166,3 1 0,1-3 0,3 1 0,0-1 0,1 1 0,-2-1 0,3 1 0,-7 4 0,-1-1 0,3 2 0,-3-3 0,0 1 0,3 0 0,-2-2 0,1-2 0,2 1 0,0-2 0,1 2 0,-1 1 0,0-1 0,3 4 0,-1-2 0,2 2 0,-3-3 0,-1-1 0,2 0 0,-1-2 0,3 2 0,-1-1 0,0 0 0,-2 0 0,2 1 0,0-1 0,-4-1 0,2 1 0,-1-2 0,3 3 0,-1-2 0,3 5 0,-1-2 0,-1 0 0,2 0 0,-2-1 0,0 0 0,-4-1 0,1 1 0,-1-1 0,1-1 0,2 1 0,0-2 0,-1 0 0,3 1 0,-1-1 0,-1 0 0,2 1 0,-1-1 0,-3 0 0,2 4 0,-2-1 0,3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0.70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1.1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1.5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2.16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24575,'0'3'0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2.5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24575,'3'0'0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2.99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24575,'0'0'-8191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3.36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3.7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4.1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32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7 110 24575,'0'1'0,"-1"-1"0,1 0 0,-1 1 0,1-1 0,0 0 0,-1 1 0,1-1 0,0 0 0,-1 1 0,1-1 0,0 1 0,-1-1 0,1 1 0,0-1 0,0 0 0,0 1 0,-1-1 0,1 1 0,0-1 0,0 1 0,0-1 0,0 1 0,0-1 0,0 1 0,0 0 0,0-1 0,0 1 0,0 0 0,1 0 0,-1 0 0,1 0 0,-1 0 0,1 0 0,0 0 0,-1 0 0,1-1 0,0 1 0,-1 0 0,1 0 0,0-1 0,0 1 0,0 0 0,0-1 0,1 1 0,5 3 0,1-2 0,0 1 0,0-1 0,0 0 0,0 0 0,0-1 0,16 0 0,-10 0 0,300 12-104,-97-8-730,294 23 646,-471-25 188,0 2 0,-1 2 0,77 23 0,-89-22 113,0-2 0,0-2 0,36 3 0,81-6 508,-99-1-568,255-1-53,-269 3 0,-1 1 0,53 12 0,-48-8 0,56 6 0,-63-12 0,133 10 0,-155-10 0,-1 0 0,1-1 0,-1 1 0,0-1 0,0 0 0,0 0 0,0-1 0,0 1 0,9-3 0,-14 3 0,0 0 0,1-1 0,-1 1 0,1 0 0,-1 0 0,0 0 0,1 0 0,-1-1 0,1 1 0,-1 0 0,0-1 0,1 1 0,-1 0 0,0-1 0,1 1 0,-1 0 0,0-1 0,0 1 0,1 0 0,-1-1 0,0 1 0,0-1 0,0 1 0,0 0 0,1-1 0,-1 1 0,0-1 0,0 1 0,0-1 0,0 1 0,0-1 0,0 1 0,0-1 0,0 1 0,0 0 0,-1-2 0,1 1 0,-1-1 0,0 0 0,0 0 0,0 1 0,-1-1 0,1 1 0,0-1 0,-2-1 0,-6-5 0,0 0 0,0 1 0,-1 0 0,-11-6 0,-48-23 0,24 13 0,-21-10-94,-48-27 307,90 46-708,0-2 1,-31-26-1,28 17-6331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2:29:34.7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2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24575,'-2'3'0,"2"0"0,-1-2 0,1 2 0,-2 0 0,1-1 0,-1 1 0,2-2 0,-1 2 0,-2 1 0,-6 10 0,-26 95 0,29-90 0,-24 56 0,14-6 0,-12 106 0,25-134 0,2-19 0,-7 29 0,-8 68 0,1-19 0,11-68 0,3-19 0,-2 1 0,1-1 0,-5 12 0,-4 6 0,4 0 0,1-2 0,-6 57 0,5-42 0,6-29 0,-5 27 0,-2 35 0,1 4 0,7 637 0,1-326 0,-1-378 0,2 2 0,4 15 0,-3-14 0,1 25 0,-5 36 0,2 33 0,7-64 0,-6-31 0,3 27 0,-5-24 0,0-9 0,0 0 0,1 1 0,-1-3 0,2 3 0,-1-1 0,7 15 0,-2-7 0,-2-2 0,-1 2 0,0-1 0,0 1 0,-3 0 0,1-1 0,-2 23 0,1 39 0,7-31 0,-4-34 0,2 28 0,3 77 0,3-12-550,-5-30 326,11 95-1528,-14-100 1660,-3-57-107,0 0-1,0-1 1,2 1-1,-1 0 1,9 27-1,-2-15 558,-2-1-1,-2 2 0,5 47 0,-6-35-316,4 18 1441,5 100-3070,-11-134 1559,5 28 0,-1-27 31,-2 28 0,6 25 429,-2 1 7,-9-10-438,2 52 0,8-64 0,-4-32 0,1 31 0,-7 602 1636,2-640-1636,-7 32 0,4-31 0,-2 31 0,-3 46 0,0-34 0,2-5 0,2-29 0,0 28 0,4-38 0,-2 1 0,-5 32 0,2-15 0,2-1 0,2 0 0,2 45 0,1-10 0,-2 397 0,-2-449 0,-4 32 0,3-31 0,-2 32 0,6 799 0,-1-847 0,0 0 0,0-2 0,0 2 0,0 0 0,0-2 0,0 2 0,2-1 0,-2 1 0,1-2 0,0 7 0,1-8 0,-2 0 0,0 0 0,0 1 0,1-1 0,-1 0 0,0 0 0,0 1 0,2-1 0,-2 0 0,0 0 0,1 0 0,-1 0 0,0 2 0,2-2 0,-2 0 0,0 0 0,1 0 0,-1 0 0,0 0 0,2 0 0,15-4 0,104-54 0,-97 46 0,-20 8 0,2 1 0,0 0 0,-2 2 0,2-2 0,0 1 0,10-2 0,20-4 0,-17 5 0,0-1 0,27 0 0,11 4 0,-13 1 0,78-10 0,-69 3 0,2 3 0,64 5 0,-31-1 0,2999-1-780,-3068 0 780,32 8 0,11-1 0,119-7-1241,-92 0 827,-78 0 399,1 2 0,-1 0 0,0 0 0,20 7-1,-18-5 2,1 1-1,24 2 1,44-7 230,-58 0-103,1 0 0,37 6 0,-31-2-113,61-1 0,-22 0 0,-9 3 42,-36-2-11,30 1-1,1225-5 953,-607-2-610,-657 2-462,-1-1-1,0-2 1,27-7 0,-24 5-86,0 1 0,20-2 1,74 5-216,-71 1 269,74-8 0,-39 1 121,5-2 0,74-6 0,-131 12 383,37 0 0,-37 2 14,39-4 0,-5-2-260,-1 3 0,84 5 0,-51 1-55,1297-2-82,-1365 0 0,34 7 0,-33-4 0,30 1 0,56-5-930,78 2-1169,-118 7 1768,31-1-223,755-7 3340,-383 0-1658,-458-1-1128,1-1 0,17-2 0,-15 1 0,25-3 0,17 6 0,-18 0 0,68-7 0,-81 4 0,50 0 0,-53 4 0,0-2 0,41-5 0,57-15 0,3 6 0,-108 12 0,0 2 0,-1 1 0,20 0 0,-16 1 0,36-3 0,-51 0 0,1-1 0,-1 2 0,2-1 0,6-5 0,-8 4 0,0 0 0,0 1 0,1 0 0,-1 0 0,9-1 0,17 0 0,30-4 0,-3 1 0,-40 3 0,25-3 0,-22 2 0,0 2 0,2-1 0,32 5 0,-33-2 0,0 0 0,0-2 0,27-4 0,-35 3-455,0 2 0,14-2 0,-13 3-6371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24575,'7'-2'0,"-1"1"0,0-1 0,0 1 0,1-2 0,-1 1 0,0-1 0,0 0 0,6-4 0,4-3 0,124-70 0,-131 76 0,-2-2 0,0 0 0,1 0 0,-1 0 0,9-11 0,21-19 0,-12 17 0,-16 13 0,0-1 0,1 0 0,-3-1 0,11-8 0,-8 4 0,1 2 0,0 0 0,19-13 0,-14 12 0,19-20 0,-30 26 0,-2 1 0,0 0 0,0-1 0,0-1 0,0 2 0,0-2 0,-2 0 0,3-9 0,-2 9 0,1 1 0,-2-1 0,2 0 0,0 0 0,0 0 0,4-7 0,-5 13 0,-2 0 0,1-2 0,-1 2 0,0 0 0,2-1 0,-2 1 0,0-2 0,0 2 0,1 0 0,-1-1 0,0 1 0,0-2 0,0 2 0,2-1 0,-2 1 0,0-3 0,-9 3 0,-16 15 0,18-8 0,1 0 0,-2 1 0,3 1 0,-1-2 0,-8 15 0,-14 21 0,24-37 0,0 0 0,-1 1 0,1 0 0,1-1 0,0 1 0,0 1 0,0-1 0,0 1 0,2 0 0,-2 13 0,0 6 0,3 49 0,0 6 0,-3-58 0,-9 29 0,9-37 0,-1 0 0,1 1 0,1-1 0,-1 19 0,3-33 0,0-1 0,0 1 0,0-1 0,2 2 0,-2-2 0,0 1 0,0-1 0,1 1 0,-1-1 0,0 1 0,2-1 0,-2 1 0,1-1 0,1 1 0,-2-1 0,1 1 0,1-1 0,-2 1 0,1-2 0,3 2 0,-2 0 0,-1-1 0,2-1 0,-1 2 0,-1-2 0,2 1 0,-1-1 0,1 0 0,-2 2 0,2-2 0,-2 0 0,2 0 0,-1 0 0,4-2 0,1 2 0,-1-1 0,0-1 0,1-1 0,-1 2 0,0-2 0,0 0 0,0 0 0,0 0 0,7-6 0,-4 2 0,3-2 0,-1 0 0,1 1 0,19-10 0,-21 13 0,-1 0 0,1 0 0,-1-1 0,0-1 0,0 1 0,0-1 0,0-1 0,-2-1 0,14-14 0,-17 17 0,0 2 0,2-2 0,0 1 0,-1 1 0,1-1 0,-1 3 0,10-7 0,-5 3 0,-1 1 0,12-11 0,17-12 0,-28 21 0,-1 1 0,0-1 0,13-14 0,33-48 0,-54 69 0,-1-2 0,2 1 0,-1-1 0,-1 1 0,2 0 0,-2-1 0,1 1 0,-1-1 0,0 1 0,1-2 0,-1 1 0,0 1 0,0-1 0,2 1 0,-2-4 0,0 5 0,-2 0 0,2-1 0,0 1 0,0 0 0,0 0 0,0 0 0,0 0 0,0-2 0,0 2 0,-1 0 0,1 0 0,0 0 0,0 0 0,0 0 0,0-1 0,0 1 0,-1 0 0,1 0 0,0 0 0,0 0 0,0 0 0,-2 0 0,2 0 0,0 0 0,0 0 0,0 0 0,-1 0 0,1 0 0,0 0 0,-18 4 0,-1 5 0,6-3 0,1 0 0,-24 15 0,33-18 0,1-2 0,-1 2 0,0 0 0,0 0 0,0 0 0,0 1 0,0-1 0,1 0 0,-1 1 0,2-1 0,-2 2 0,2-2 0,-4 9 0,-5 21 0,-30 65 0,25-68 0,8-10 0,1-1 0,0 0 0,-3 32 0,1-3 0,-4 15 0,9-40 0,-2-1 0,-12 46 0,4-30 0,11-29 0,-1 2 0,0-3 0,0 1 0,0-1 0,-1 0 0,-9 14 0,-5 6 0,0-1 0,4 1 0,-22 53 0,32-72 0,-2 1 0,2-1 0,-2 1 0,0-1 0,-15 16 0,6-7 0,-11 21 0,19-25 0,-2-1 0,-2-1 0,3-1 0,-3 1 0,-12 12 0,15-17 0,7-5 0,-1-1 0,1 1 0,0-1 0,-1 0 0,1 1 0,-1-1 0,1 1 0,-1-2 0,1 1 0,-1 1 0,1-2 0,-1 1 0,1-1 0,-2 2 0,1-2 0,1 1 0,-3-1 0,4-1 0,1 1 0,-1-2 0,0 1 0,1-1 0,-1 1 0,0 1 0,2-2 0,-2 1 0,1 1 0,1-2 0,-2 1 0,1 1 0,1-3 0,-2 3 0,17-19 0,1-2 0,22-36 0,-12 16 0,7-5 0,11-16 0,-40 53 0,0 2 0,1-2 0,0 2 0,1 0 0,-1-1 0,11-7 0,-15 14 0,8-11 0,3 0 0,11-17 0,7-9 0,-25 32 0,-1 0 0,2 2 0,-1-2 0,0 1 0,14-4 0,-11 3 0,1 1 0,14-12 0,-15 10 0,2 0 0,-1 1 0,1 0 0,0 0 0,15-3 0,-10 2 0,29-14 0,-12 5 0,-27 13 0,0 0 0,1 0 0,-2 0 0,1-1 0,-1-1 0,10-6 0,22-22-1365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24575,'6'0'0,"-2"0"0,1 0 0,-1 1 0,2 1 0,-2-1 0,1 1 0,-1-1 0,1 1 0,-1-1 0,8 7 0,1 0 0,24 22 0,1 1 0,-22-19 0,-1 1 0,20 21 0,-23-21 0,1-1 0,1 0 0,21 14 0,-17-13 0,-2 1 0,0-1 0,-1 1 0,17 20 0,15 16 0,-3 5 0,-13-21-1365,-25-25-5461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8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0 24575,'-12'1'0,"2"-1"0,-2 2 0,0-1 0,1 2 0,0 0 0,0 0 0,0 2 0,0-1 0,0 0 0,1 1 0,0 1 0,-14 10 0,-76 43 0,76-44 0,14-10 0,-2 3 0,-17 15 0,11-8 0,-1 0 0,-31 17 0,37-23 0,-14 6 0,16-8 0,-1 0 0,0 1 0,-12 11 0,5-4 0,-1-1 0,-2 1 0,-45 20 0,60-32 0,-59 40-1365,54-36-5461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0.8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1.3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24575,'0'3'0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2.0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24575,'2'0'0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2.8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3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33:0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 24575,'-1'3'0,"1"0"0,-1 1 0,1-1 0,-1 0 0,-1 1 0,1-1 0,0 0 0,-1 0 0,1 0 0,-1 0 0,-3 4 0,-26 29 0,30-35 0,-23 20 0,-1 0 0,-1-1 0,-1-2 0,-37 20 0,8-4 0,14-9 0,17-11 0,1 1 0,0 2 0,-32 28 0,44-32-273,0-1 0,1 2 0,1-1 0,-16 29 0,14-20-6553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4.4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7.0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24575,'5'0'0,"3"0"0,4 0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7.7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8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8.9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24575,'3'0'0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9.3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39.8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40.5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41.2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48.0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0:27:5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2002 24575,'964'0'0,"-942"-1"0,38-7 0,-36 4 0,37-9 0,-55 12 0,0 0 0,1-1 0,-1 0 0,0 0 0,7-3 0,-7 2 0,0 0 0,1 1 0,-1 0 0,1 1 0,7-2 0,83-12 0,-25 3 0,35-2 0,-86 11 0,24-7 0,-29 6 0,0 0 0,1 2 0,17-2 0,-19 3 0,23-4 0,-22 2 0,22 0 0,-31 2 0,0 0 0,0 0 0,0-1 0,-1 0 0,13-5 0,-12 4 0,0 0 0,1 1 0,-1 0 0,1 0 0,9 0 0,51-4 0,32-1 0,-15 0 0,-1 1 0,-67 5 0,31-5 0,-29 3 0,22-1 0,24-3 0,-42 4 0,24 0 0,-17 2 0,48-6 0,-26 1 0,10-1 0,-41 1 0,-1 0 0,23-10 0,-21 7 0,34-9 0,29-2 0,-25 3 0,37-12 0,-90 26 0,0-1 0,0 0 0,8-6 0,-10 6 0,1 1 0,-1-1 0,1 1 0,0 0 0,8-3 0,18-3 0,-1-2 0,56-27 0,-48 11 0,-29 19 0,1 1 0,12-7 0,-2 4 0,-2-1 0,1-1 0,29-25 0,-24 18 0,34-21 0,-24 18 0,-29 17 0,0 0 0,-1 0 0,0 0 0,0-1 0,0 0 0,4-6 0,-5 5 0,1 1 0,0 0 0,0 0 0,1 1 0,9-9 0,-8 10 0,0-1 0,0-1 0,0 1 0,-1-1 0,0 0 0,0-1 0,6-8 0,-8 9 0,1 1 0,0 0 0,0 0 0,0 0 0,1 1 0,-1-1 0,1 2 0,8-5 0,-8 5 0,-1-1 0,1 1 0,-1-1 0,0 0 0,0 0 0,0 0 0,-1-1 0,1 0 0,-1 1 0,5-9 0,-5 4 0,1 0 0,0 1 0,1 0 0,-1 0 0,1 1 0,1 0 0,0 0 0,13-11 0,-5 6 0,0-1 0,18-21 0,0 0 0,-23 24 0,-1 0 0,0-1 0,8-14 0,1-1 0,-14 21 0,1 0 0,-1 1 0,10-7 0,-10 7 0,1 1 0,-1-1 0,0 0 0,7-9 0,9-16 0,29-45 0,-43 64 0,1 1 0,0 0 0,8-8 0,-6 8 0,-1 0 0,9-14 0,9-25 0,-21 36 0,1 0 0,1 1 0,0 0 0,14-18 0,-16 22 0,0 0 0,-1 0 0,0-1 0,0 1 0,-1-1 0,5-15 0,7-15 0,10-21 0,-18 40 0,1-1 0,16-27 0,-17 34 0,0 0 0,-1-1 0,-1 1 0,6-24 0,5-12 0,-9 32 0,-4 12 0,-1 0 0,1 0 0,-2 0 0,1-1 0,0 1 0,-1 0 0,0-1 0,0-10 0,-1 15 0,0 1 0,0 0 0,0-1 0,0 1 0,0-1 0,0 1 0,0-1 0,0 1 0,0 0 0,-1-1 0,1 1 0,0-1 0,0 1 0,0 0 0,-1-1 0,1 1 0,0-1 0,-1 1 0,1 0 0,0 0 0,-1-1 0,1 1 0,0 0 0,-1 0 0,1-1 0,-1 1 0,0 0 0,0 0 0,0-1 0,0 1 0,0 0 0,0 1 0,0-1 0,0 0 0,0 0 0,0 0 0,0 0 0,0 1 0,-1 0 0,-27 17 0,22-14 0,-77 42 0,29-18 0,48-24 0,0 1 0,0 1 0,-11 10 0,-11 10 0,15-16 0,7-7 0,2 1 0,-1 0 0,0 0 0,1 1 0,0-1 0,0 1 0,0 1 0,1-1 0,0 0 0,0 1 0,-4 7 0,5-7 0,0 1 0,-1-1 0,0 0 0,0 0 0,-1 0 0,1 0 0,-1-1 0,-1 0 0,1 0 0,-1 0 0,0-1 0,0 0 0,0 0 0,-8 4 0,10-6 0,1 1 0,-1 0 0,1-1 0,0 1 0,0 0 0,0 1 0,0-1 0,0 0 0,-3 8 0,3-7 0,0 1 0,-1-1 0,1 0 0,-1 0 0,1 0 0,-7 5 0,-9 3 0,12-8 0,0 1 0,1-1 0,-1 1 0,1 1 0,0-1 0,0 1 0,-8 10 0,9-8 0,-1 0 0,-1 0 0,0-1 0,0 0 0,0 0 0,-15 10 0,13-10 0,0 0 0,0 1 0,1 1 0,0-1 0,0 1 0,-6 11 0,11-16 0,-1-1 0,1 0 0,-1 0 0,1 0 0,-1 0 0,0-1 0,0 1 0,-6 2 0,-18 12 0,-25 30 0,31-26 0,-47 34 0,57-46 0,-20 18 0,-1 2 0,22-21 0,7-6 0,0 1 0,0 0 0,1 0 0,-1 0 0,0 0 0,1 0 0,-4 6 0,7-9 0,0 0 0,0 0 0,0 0 0,0 1 0,0-1 0,0 0 0,0 0 0,0 0 0,0 0 0,0 0 0,0 1 0,0-1 0,0 0 0,0 0 0,0 0 0,0 0 0,0 0 0,0 1 0,0-1 0,0 0 0,0 0 0,0 0 0,0 0 0,1 0 0,-1 0 0,0 1 0,0-1 0,0 0 0,0 0 0,0 0 0,0 0 0,0 0 0,1 0 0,-1 0 0,0 0 0,0 0 0,0 0 0,0 0 0,0 1 0,0-1 0,1 0 0,-1 0 0,0 0 0,0 0 0,0 0 0,0 0 0,0 0 0,1 0 0,-1 0 0,0 0 0,0 0 0,0-1 0,0 1 0,1 0 0,8-1 0,8-2 60,28-10 0,-38 10-272,0 0 0,-1 0 0,1 0-1,-1-1 1,0 0 0,11-9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49.4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50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51.5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53.6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56.3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3:58.2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3:14:24.79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5362 24575,'0'0'0,"2"0"0,4 0 0,2 0 0,3 0 0,1 0 0,3 0 0,2 0 0,-1 0 0,0 0 0,0 0 0,-1 0 0,-1 0 0,2 0 0,0 0 0,0 0 0,0 0 0,-1 0 0,-1 0 0,0 0 0,2 0 0,0 0 0,0 0 0,0 0 0,-1 0 0,-1 0 0,0 0 0,2 0 0,0 0 0,0 0 0,0 0 0,-1 0 0,-1 0 0,0 0 0,-1 0 0,3 0 0,0 0 0,0 0 0,0 0 0,-1 0 0,-3-3 0,-1 1 0,-1-1 0,4 1 0,1 0 0,0 1 0,0 1 0,-1-1 0,1 1 0,-1 0 0,2-5 0,0 0 0,0-1 0,0 2 0,-1 0 0,-1 2 0,0 1 0,0 1 0,2-1 0,0-1 0,0 0 0,-1-1 0,0 1 0,-1 1 0,0 0 0,3 0 0,-1 1 0,0 0 0,-1-3 0,0 1 0,-1-1 0,0 1 0,2 1 0,1 0 0,-4-3 0,2 1 0,0 1 0,0 0 0,2 0 0,0-2 0,0 1 0,-1 0 0,-1 1 0,-1 0 0,0 1 0,-3-2 0,-1 0 0,4 0 0,-1 1 0,2 1 0,-1-3 0,1 1 0,-1 0 0,-1 1 0,4 1 0,-4-6 0,3 1 0,0 0 0,0 2 0,-4-2 0,0 1 0,2 2 0,0 0 0,0-1 0,1 0 0,-1 1 0,0 1 0,0-2 0,2 1 0,1 0 0,-1-2 0,0 0 0,-2 2 0,1 0 0,-4-1 0,0 0 0,-1 1 0,-1-3 0,2 2 0,2 0 0,0 2 0,0 0 0,-1-4 0,-1 0 0,0 1 0,0 0 0,-1 0 0,2 0 0,1 1 0,0 1 0,-1-1 0,-1 0 0,0 1 0,1 1 0,-3-2 0,1 0 0,3 1 0,0 1 0,-1-2 0,0 0 0,0 1 0,0 1 0,-2-2 0,-1 0 0,2-2 0,2 1 0,2 1 0,0-2 0,0 1 0,0 1 0,-3-4 0,-1 1 0,0 1 0,0-2 0,3 2 0,1 1 0,1 2 0,-1-2 0,0 2 0,-3-3 0,-1 1 0,0 1 0,3 1 0,1-1 0,0 0 0,-1-2 0,1 1 0,0 0 0,-4 0 0,0 0 0,2 1 0,-1-4 0,-1 1 0,1 1 0,0-2 0,1 2 0,-3-1 0,0 1 0,1 1 0,-3-1 0,4 1 0,0-1 0,1 1 0,1-2 0,0 1 0,0-1 0,0-4 0,0 0 0,-3 0 0,2 2 0,-2-1 0,0 2 0,0 3 0,-2-2 0,1 3 0,-1 0 0,-1-1 0,1 1 0,1-2 0,3 1 0,-1-2 0,0-4 0,1 1 0,0 1 0,-3 0 0,0 1 0,0 3 0,2-1 0,2 2 0,-2-3 0,1 2 0,-3-2 0,0 1 0,0 2 0,-1-2 0,-1 1 0,2 1 0,-2-1 0,0 1 0,5-2 0,0 0 0,-1-4 0,0 2 0,0-2 0,0 1 0,-2 0 0,0 2 0,-3-1 0,1 2 0,-1-2 0,0 2 0,4-1 0,2 1 0,-2-1 0,1 1 0,-3-4 0,1 2 0,-3-3 0,0 3 0,0-1 0,0 2 0,1-1 0,-1-1 0,4 2 0,-1-2 0,0 2 0,-1-1 0,0 2 0,-2-4 0,1 1 0,-1-1 0,0 2 0,2-1 0,-2-1 0,1 3 0,-1-2 0,4 2 0,-2-1 0,1 1 0,-2 0 0,1 1 0,-2-4 0,1 2 0,-2-3 0,2 3 0,-2-1 0,1 2 0,-1-1 0,1 2 0,-1-1 0,4 1 0,-1-1 0,1 1 0,-2-2 0,1 0 0,1-5 0,-2-1 0,1 1 0,0 1 0,-1-1 0,1 4 0,-2-1 0,1 3 0,-1-1 0,3 1 0,-1 0 0,-2-4 0,1 1 0,-2-1 0,2-1 0,0 0 0,-1-1 0,2 3 0,-2-1 0,1 3 0,-2-1 0,2-2 0,3-2 0,2-1 0,-2-1 0,1 4 0,-3-1 0,1 4 0,-3-1 0,-2 0 0,1 1 0,1-3 0,-1-1 0,2 1 0,-1 0 0,3 3 0,-1-1 0,1 2 0,-2-1 0,2 2 0,-3-1 0,1-1 0,-2-2 0,1 1 0,-1-3 0,1 1 0,-1 0 0,1 3 0,-1-2 0,4 1 0,1-2 0,0-1 0,0 3 0,0-1 0,-2-3 0,1 1 0,-3 0 0,1 3 0,-2 0 0,2 1 0,-2 0 0,1 2 0,-1-1 0,4 1 0,-2-1 0,0-2 0,0 2 0,-2-4 0,1 1 0,2 0 0,-2-2 0,7 0 0,-1 0 0,0 1 0,-2 1 0,0 2 0,-3 0 0,0 1 0,-1-3 0,0-1 0,1-2 0,0 0 0,0 2 0,1-1 0,-1 1 0,4 0 0,-2-4 0,1 2 0,-2 1 0,0 1 0,-2 1 0,0 0 0,2 2 0,-1 0 0,0-2 0,2 0 0,3-5 0,1 0 0,-1 0 0,-1 2 0,-2 0 0,0 4 0,-3 0 0,0 2 0,2 0 0,-2-1 0,2 0 0,-3-3 0,5 2 0,-2-1 0,1 1 0,1 0 0,-2-1 0,1 2 0,0-1 0,-2 0 0,1-2 0,1-1 0,3-3 0,1 0 0,2-1 0,-1 0 0,-3 1 0,0 3 0,-3 0 0,-1 4 0,-1 0 0,0 1 0,-1-3 0,1 2 0,-1-2 0,4 2 0,-2 0 0,2 1 0,-2-1 0,1-1 0,1 2 0,-2-2 0,1 2 0,-2-1 0,1 2 0,-2-4 0,1 1 0,0-1 0,2 2 0,0-1 0,1 2 0,-2-1 0,1 2 0,-2-2 0,1 2 0,1-6 0,1-2 0,-1-2 0,3 3 0,-2 0 0,1 4 0,-2-1 0,0 3 0,-2-1 0,1 0 0,-2-5 0,2 2 0,-3-1 0,3 3 0,-2-1 0,1 2 0,-1 0 0,-2-1 0,5 2 0,-2-2 0,2 0 0,2-4 0,-3-2 0,2 3 0,-3-1 0,2 3 0,-3 1 0,2-1 0,-2-1 0,1 3 0,-1-1 0,1-1 0,-1-4 0,4 2 0,-1 0 0,1 2 0,-2 0 0,1 3 0,-2-2 0,1 1 0,1-2 0,-2-2 0,2-2 0,0 1 0,-1-1 0,4 4 0,-2 0 0,1 3 0,0-4 0,1-3 0,0-2 0,1 0 0,-2 0 0,2 3 0,0 1 0,1 0 0,0 1 0,-2-1 0,-1 2 0,0-2 0,-2-1 0,0 1 0,-2 1 0,0 3 0,0-1 0,3 2 0,-2 0 0,2 1 0,-2-2 0,1 0 0,-2-5 0,1 2 0,-2-1 0,1 2 0,-1 0 0,2 3 0,-3-2 0,3 3 0,-2-1 0,4-2 0,1-1 0,2-4 0,-2 0 0,0 1 0,-2 0 0,0 3 0,-2 0 0,0 3 0,-1-4 0,1 3 0,-1-5 0,4 3 0,-1-2 0,1 3 0,-2 0 0,1-1 0,0-1 0,2 0 0,1 1 0,-2 0 0,0 0 0,-2-4 0,5-1 0,0 0 0,0 2 0,-3 1 0,0 3 0,-2 0 0,0 2 0,-1 0 0,0 1 0,-1-4 0,4 2 0,-2-4 0,2-2 0,1 2 0,-2 1 0,1 1 0,-3 1 0,2 2 0,-3-3 0,1 1 0,5-4 0,-2 0 0,1-1 0,1 2 0,-3 0 0,1 3 0,-2-2 0,0 1 0,-1 0 0,0-1 0,2 0 0,1-1 0,4-1 0,0 3 0,-1-1 0,0-2 0,0-1 0,-4-1 0,1 3 0,0 0 0,-2 1 0,7-1 0,0 0 0,1 2 0,-3-3 0,0 3 0,-4-1 0,1 2 0,-3 0 0,0 2 0,-1 0 0,4 1 0,-2-2 0,2 3 0,-2-2 0,1 1 0,-2-2 0,1 2 0,0-4 0,0-1 0,0 1 0,-1-1 0,1 2 0,-1 0 0,3 2 0,-1-1 0,1 2 0,1-1 0,-2-1 0,0 1 0,-1-5 0,0 0 0,1 1 0,-1 0 0,0 2 0,-1 0 0,3 2 0,-1-1 0,2 2 0,-1-1 0,-1-1 0,1 0 0,0-3 0,-1-1 0,5 1 0,1-3 0,2 3 0,-4-4 0,0 3 0,-1 0 0,0 0 0,3 3 0,-2-1 0,0 3 0,-4-2 0,1 3 0,0 2 0,-1-2 0,-1 1 0,-1-1 0,1 1 0,0 1 0,0-1 0,3 0 0,-2-4 0,2 1 0,0-2 0,1 2 0,-2-1 0,0 2 0,1 1 0,-3 0 0,1 1 0,4 1 0,-2-1 0,0 1 0,1 0 0,0-1 0,-2-2 0,0 1 0,1 1 0,-3-4 0,1 1 0,1 1 0,-2-1 0,3 2 0,-1-2 0,3 3 0,1-3 0,1 3 0,-3-3 0,0 2 0,2 1 0,0 2 0,-1-2 0,-1 2 0,-1 0 0,-2-2 0,1 1 0,0 0 0,-2-4 0,1 1 0,3 1 0,-2-2 0,2 2 0,0 1 0,-2-1 0,-1 2 0,2 0 0,0-1 0,0 1 0,4 0 0,-2-1 0,0 1 0,0 0 0,-2-1 0,-1 0 0,0 1 0,-2-1 0,1 1 0,1 0 0,-3-4 0,2 1 0,3 1 0,2-2 0,0 2 0,1 1 0,-3 0 0,0 0 0,-1 1 0,-2-1 0,0 1 0,3 0 0,2 2 0,0 0 0,-3-1 0,1 0 0,0 0 0,0 1 0,0 0 0,-3-1 0,4-1 0,0 1 0,1 1 0,0 1 0,0 0 0,0-3 0,0 2 0,0-1 0,2 1 0,0-2 0,0 0 0,0 1 0,-1 1 0,-3-5 0,-1 0 0,0 1 0,2 1 0,2 2 0,-3-2 0,0 2 0,0 0 0,0 1 0,-2-2 0,0 0 0,0 1 0,4 1 0,0 0 0,-1-1 0,-1 0 0,0 0 0,0 1 0,0 0 0,1 2 0,3-1 0,-3-2 0,0 1 0,0-1 0,0 1 0,0 1 0,0 0 0,0 0 0,0 1 0,3 0 0,0 0 0,0 0 0,0 0 0,-1 0 0,-1 0 0,0 0 0,2 0 0,1 0 0,-1 0 0,-1 0 0,0 0 0,-1 0 0,0 0 0,2-2 0,0-1 0,1 0 0,-2 0 0,0 2 0,-1 0 0,0 0 0,2 1 0,1 0 0,-1 0 0,-1 0 0,0 0 0,-1 0 0,0 0 0,0 0 0,2 0 0,0 0 0,0 0 0,-1 0 0,0 0 0,-1 0 0,0 0 0,3 0 0,-4-2 0,0-1 0,0 0 0,0 1 0,0 0 0,-1 1 0,1 1 0,3 0 0,0 0 0,0 0 0,0 0 0,-1 0 0,-1 0 0,0 0 0,3 0 0,-1 0 0,0 0 0,-1 0 0,0 0 0,-1 0 0,0 0 0,0 0 0,2 0 0,0 0 0,0 0 0,-1 0 0,0 0 0,0 0 0,-1 0 0,2 0 0,0 0 0,0 0 0,0 0 0,-2 0 0,1 0 0,-1 0 0,2 0 0,0 0 0,0 0 0,-3 3 0,-1-1 0,-1 1 0,1-1 0,0 0 0,3-1 0,0 0 0,1-1 0,0 0 0,-1 0 0,-1 0 0,0 0 0,0-1 0,2 1 0,0 0 0,0 0 0,-3 3 0,-1 0 0,0 0 0,-1-1 0,1 0 0,3-1 0,1 0 0,-1-1 0,1 0 0,-1 0 0,-1 0 0,0 0 0,3 0 0,-4 2 0,1 1 0,-2-1 0,1 1 0,0-2 0,0 0 0,0 0 0,2-1 0,2 0 0,-1 0 0,-4 3 0,1-1 0,-2 1 0,1-1 0,0-1 0,0 0 0,4 3 0,0-1 0,0-1 0,-1 0 0,0 0 0,0-1 0,-1-1 0,2 0 0,0 0 0,0 0 0,0 0 0,-1 0 0,-1 0 0,0 0 0,2 0 0,0 0 0,0 0 0,0 0 0,-1 0 0,-1 0 0,0 0 0,2 0 0,0 0 0,0 0 0,0 0 0,-1 0 0,-1 0 0,0 0 0,-1 0 0,3 0 0,1 0 0,-1 0 0,-1 0 0,0 0 0,-1 0 0,0 0 0,2 0 0,0 0 0,0 0 0,0 0 0,-1 0 0,-1 0 0,-3 5 0,0 1 0,-3 2 0,-3-1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4148 24575,'0'0'0,"3"0"0,2 0 0,1-2 0,2-1 0,-2-2 0,2 0 0,2 0 0,-2 0 0,1 0 0,-2-2 0,1 1 0,1-1 0,4 1 0,-1-4 0,0 1 0,0-1 0,1 2 0,0-2 0,-3 1 0,1 1 0,-3-1 0,0 2 0,4-1 0,1-1 0,1 2 0,-3-5 0,1 3 0,-3-2 0,3 3 0,-3-2 0,4 3 0,-2-1 0,3 2 0,-2-1 0,0 1 0,0-1 0,0-2 0,3 2 0,-2-4 0,0 1 0,0 2 0,0-3 0,0 2 0,0-2 0,0 3 0,-3-1 0,3 2 0,1 2 0,0-1 0,0-4 0,0-2 0,-1 2 0,1-2 0,5 1 0,0-1 0,0-1 0,-1 3 0,-1-3 0,1 0-1484,-1 2 1908,-1 2-636,-3 0 212,-1 3-529,0-1 680,-1 1-226,1-1 75,3 2 0,0-2 0,1-2-606,-1 2 779,0-2-259,0 2 86,-1-3 0,2 1 0,1-2 0,-1 3 0,-1-1 0,0-1 0,-1 2 0,0 0 0,2 1 0,1 1 0,1 0 0,6-4 0,-1-2 0,-1 2-983,-2 1 1264,-2 0-422,1 2-154,1 0 379,-1-2-126,-1 2 42,-1-4 0,1 1 0,0 0 0,1 2 0,0-2 0,3 3 0,0-1-1779,-1 2 2287,-2-1-762,-2-2 254,4-3 0,1 0 0,0 0 0,4 0 0,-2 1 0,-2 1 0,3 0 0,-2 1 0,-2 3 0,-2-1 0,-2-3-26,3 0 34,0 0-12,-1 1 4,-2-1 0,-1 3 0,-1-1 0,5-1 0,-1 2 0,-3-2 0,2 2 0,1-3 0,-1-2 0,2-1 0,0 2 0,3 0 0,0 0-149,-2 2 192,-2-1-65,-2 3-49,1-3 92,-1-2-31,-1 2 10,0-1 0,-2 3 0,0-1 0,0-1 0,2 2 0,0 0 0,0 1 0,-4-1 0,1 2 1730,-2 1-2224,1-3 741,0-2-247,3 0 0,0 0 589,1 2-757,0-1 252,-1 2-84,-3 0 0,-1 1 0,0-2 0,3 2 2579,0-1-3316,1-4 1106,0 1-369,0-2 0,-1 0 992,0 3-1276,0-1 426,2 2-111,-3 0-40,3 1 13,-3 0-4,0 1 0,-1 2 0,0-2 0,3-1 0,1 0 0,-3-3 0,0 0 0,-1 0 0,0 1 0,0 0 0,1 2 0,-3-1 0,3 1 0,0 0 0,1 1 0,0 2 0,0-2 0,0-1 0,0 0 0,2-3 0,0 0 0,-3 0 0,0 1 0,0 0 0,-1 2 0,0-1 0,1 2 0,-3-2 0,0 2 0,3 2 0,1-2 0,0 2 0,-2-3 0,0 2 0,-3-5 0,0 2 0,0 0 0,-1 0 0,6 2 0,-2-2 0,4 2 0,0-1 0,0 1 0,2-1 0,0 1 0,-4-2 0,0 3 0,-1 0 0,-1-1 0,0 2 0,-2-6 0,0 2 0,3 1 0,-2-1 0,0 2 0,1 1 0,-2-1 0,0 2 0,0 0 0,-2-1 0,6-2 0,1 0 0,2 2 0,-2-1 0,-2-2 0,0 1 0,-2 1 0,1-3 0,3-2 0,0 2 0,0 1 0,-2 0 0,-1 2 0,-3-2 0,3 3 0,0-2 0,3 1 0,-1-2 0,2-3 0,0 1 0,0-1 0,2 1 0,-1 1 0,0 1 0,-1 0 0,-1-1 0,0 2 0,-1-1 0,2 1 0,0-1 0,0 2 0,-1-2-678,0 2 872,-1-4-291,0 1 97,-3-1 0,0 2 0,2-1 0,1 2 0,0 2 0,1-1 0,-4-2 0,3 2 0,3-2 0,0 1 0,0 0 0,-1 0 0,-1-3 0,0-1 0,-1 1 0,2-1 0,1 2 0,-1 0 0,-1 2 0,-3-1 0,0 2 0,-1 2 0,0-2 0,4 2 0,-3-3 0,3 2 0,-2-5 0,-1 2 0,1-2 0,-1 2 0,1 1 0,-3 0 0,5-1 0,1 1 0,1 2 0,-1-2 0,2 0 0,0 0 0,-1-1 0,-1 2 0,-1-5 6,0 2-7,-1 1 1,-4 0 0,3 2 0,1-2 0,-1 2 0,1-1 0,0 1 0,0-1 0,0 1 0,-1-1 0,3 1 0,0-1 0,0 1 0,0-4 0,-1 1 0,-1-1 0,0 1 0,3 0 0,-1 2 0,0 0 0,-1 0 0,0 0 0,-1 1 0,0-1 0,3 1 0,-1-2 0,0 2 0,-1-4 0,0-1 0,5-2 0,2 0 0,0 1 0,1 1 0,-1 3-1081,-5-4 1390,0 3-464,-3-2 155,3 3 0,-2 0 0,2-2 0,4 2 0,1-1 0,-1 0 0,0-5 0,5 3 0,3-4 0,-1 2-2058,-2-2 2646,-4 2-882,-3 1 294,3 2-1590,-2 1 2044,-1 2-681,4-1 227,-2 0 0,-1 0 0,-1 0 0,-2 1 0,-2-3 0,4-2 0,0 2 0,0-1 0,-1 2 0,-2 0 0,-1 2 505,2 2-649,-1-1 216,1 2-72,-2-2 0,0 0 0,-1-3 0,0 0 0,2-1 0,0 2 0,0-1 0,-1 2 0,0-1 0,5 2 0,-1-1 0,0 0 0,2-5 0,-2 1 0,2 1 0,-2 2 1433,2 0-1842,-2 0 613,5 1-204,-5-2 0,2 0 0,3 2 0,-1-5 0,-1 2 0,-3 0 0,-2 1 0,2 0 0,-2 2 0,-3-1 0,1 2 1317,-1 1-1693,1 0 564,2 0-188,-1-1 0,1 0 0,-1 2 0,1-2 0,3-4 0,-1 1 0,0 1-730,-2-1 938,-1 2-312,-1 0 104,-1 0 0,2 3 0,0-2 0,0 1 0,-1-1 0,0 1 0,0 1-112,-2-2 144,4 1-48,-1 1 16,-3-1 0,2 1 0,6-5 0,-1-2 0,0 1 0,-2-1 0,0 3 143,0 1-184,-3 0 61,-2 2-20,0 1 129,0-1-166,-1 1 1251,1-5-1555,0 1 511,0-1-170,3 0 0,0 3-551,-3-1 709,0 2-237,-1 1 79,0-1 1040,1 0-1337,-3-1 445,5 1 173,1-2-413,0 1 138,-2-1-46,-1 1 0,-1 1 0,0-1 0,3-4 0,0 0 0,-2 0 0,2 1 713,0-1-917,0 3 306,-3-1-102,2 2 0,0 1 0,-2-1 0,-1 1 0,0 2 0,-2-2 0,0 0 0,1-1 0,1 1 0,0 1 0,-1-5 0,2 2 0,-1-3 0,0 3 0,1 1 0,0-1 0,0 2 0,1-2 0,0 2 0,3-2 0,0 1 0,-3-1 0,0 1 0,0 1 0,-4-1 0,1 1 0,0-4 0,0 1 0,4 1 0,-1-1 0,-1 2 0,1-2 0,0 2 0,0-1 0,0 1 0,-3-1 0,1 1 0,2-1 0,1 0 0,0 0 0,1 1 0,-3-4 0,-1 1 0,1 2 0,-4-1 0,1 2 0,-2-2 0,1 2 0,3 1 0,-1 0 0,2 0 0,-1-1 0,2 1 0,-3-2 0,3 1 0,3-1 0,-2-2 0,0 1 0,0 2 0,-4-3 0,0 0 0,-2 0 0,0 1 0,1 2 0,-2-1 0,2 2 0,-2-2 0,-2 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24575,'-1'2'0,"1"0"0,-1-1 0,1 1 0,-1 0 0,0-1 0,0 1 0,1-1 0,-1 1 0,-1 1 0,-4 6 0,-18 65 0,20-61 0,-16 38 0,9-4 0,-8 72 0,17-91 0,1-13 0,-4 19 0,-6 47 0,1-13 0,7-46 0,2-13 0,-1 0 0,1 0 0,-4 8 0,-2 4 0,2 0 0,1-1 0,-4 38 0,3-28 0,4-20 0,-3 19 0,-1 23 0,0 3 0,5 433 0,1-222 0,-1-256 0,1 1 0,3 10 0,-2-10 0,1 18 0,-4 24 0,2 22 0,4-43 0,-3-21 0,1 18 0,-3-16 0,0-6 0,0 0 0,1 0 0,-1-1 0,1 1 0,0 0 0,4 10 0,-1-5 0,-1-1 0,-1 1 0,0 0 0,0 0 0,-2 0 0,1 0 0,-2 15 0,1 27 0,5-22 0,-3-22 0,1 18 0,3 53 0,1-8-550,-3-21 326,8 65-1528,-10-68 1660,-2-39-107,0 0-1,0 0 1,1 0-1,0 0 1,6 19-1,-2-11 558,-1 0-1,-1 1 0,3 32 0,-4-24-316,3 12 1441,3 69-3070,-7-92 1559,3 19 0,-1-18 31,-1 19 0,4 17 429,-1 1 7,-6-7-438,1 35 0,5-43 0,-2-22 0,0 21 0,-4 409 1636,1-435-1636,-5 22 0,3-21 0,-1 21 0,-3 31 0,1-23 0,1-3 0,1-20 0,0 19 0,3-26 0,-1 1 0,-4 22 0,2-11 0,1 0 0,1 0 0,2 30 0,0-6 0,-1 269 0,-1-305 0,-3 22 0,2-21 0,-2 22 0,5 542 0,-1-575 0,0 0 0,0-1 0,0 1 0,0 0 0,0-1 0,0 1 0,1-1 0,-1 1 0,1-1 0,0 4 0,0-5 0,-1 0 0,0 0 0,0 1 0,1-1 0,-1 0 0,0 0 0,0 1 0,1-1 0,-1 0 0,0 0 0,1 0 0,-1 0 0,0 1 0,1-1 0,-1 0 0,0 0 0,1 0 0,-1 0 0,0 0 0,1 0 0,11-3 0,70-36 0,-66 31 0,-13 5 0,1 1 0,0 0 0,-1 1 0,1-1 0,0 1 0,7-2 0,13-2 0,-11 3 0,0-1 0,18 0 0,8 3 0,-9 1 0,53-7 0,-47 2 0,1 2 0,44 3 0,-21 0 0,2037-1-780,-2084 0 780,22 5 0,7 0 0,81-5-1241,-63 0 827,-52 0 399,0 1 0,-1 1 0,1-1 0,13 5-1,-12-3 2,0 0-1,17 2 1,30-5 230,-40 0-103,1 0 0,25 4 0,-21-1-113,42-1 0,-16 0 0,-5 2 42,-25-1-11,20 0-1,833-3 953,-413-1-610,-446 1-462,-1-1-1,0-1 1,19-5 0,-17 4-86,0 0 0,14-1 1,50 3-216,-48 1 269,50-5 0,-26 0 121,3-1 0,50-4 0,-89 8 383,26 0 0,-26 1 14,27-2 0,-4-2-260,0 2 0,57 4 0,-35 0-55,881-1-82,-927 0 0,23 5 0,-22-3 0,20 1 0,38-4-930,53 2-1169,-80 4 1768,21 0-223,513-5 3340,-261 0-1658,-310-1-1128,0 0 0,12-2 0,-11 1 0,18-2 0,11 4 0,-12 0 0,46-5 0,-55 3 0,34 0 0,-36 3 0,0-2 0,28-3 0,38-10 0,3 4 0,-74 8 0,0 1 0,0 1 0,13 0 0,-11 1 0,25-3 0,-35 1 0,1-1 0,-1 1 0,1 0 0,5-4 0,-6 3 0,0 0 0,0 1 0,1-1 0,-1 1 0,6-1 0,12 0 0,20-3 0,-2 1 0,-27 2 0,17-2 0,-15 1 0,0 2 0,1-1 0,22 3 0,-22-1 0,-1 0 0,1-1 0,18-3 0,-24 2-455,0 1 0,10-1 0,-9 2-6371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0 319 24575,'5'-1'0,"-1"0"0,0 0 0,0 0 0,1-1 0,-1 1 0,0-1 0,0 0 0,4-3 0,3-2 0,84-47 0,-89 51 0,-1-1 0,0 0 0,0 0 0,0 0 0,6-8 0,14-12 0,-8 11 0,-11 9 0,0-1 0,1 0 0,-2 0 0,7-6 0,-5 3 0,0 1 0,1 0 0,12-8 0,-9 7 0,13-13 0,-21 18 0,-1 0 0,0 0 0,0 0 0,0-1 0,0 1 0,0-1 0,-1 0 0,2-6 0,-2 6 0,1 0 0,-1 0 0,1 0 0,0 0 0,0 0 0,3-5 0,-4 9 0,-1 0 0,1-1 0,-1 1 0,0 0 0,1-1 0,-1 1 0,0-1 0,0 1 0,1 0 0,-1-1 0,0 1 0,0-1 0,0 1 0,1-1 0,-1 1 0,0-2 0,-6 2 0,-11 10 0,12-5 0,1 0 0,-1 0 0,1 1 0,0-1 0,-5 10 0,-10 14 0,16-25 0,0 0 0,0 1 0,0 0 0,1-1 0,0 1 0,0 0 0,0 0 0,0 0 0,1 1 0,-1 8 0,0 4 0,2 34 0,0 4 0,-2-40 0,-6 20 0,6-25 0,-1 0 0,1 0 0,1 0 0,-1 13 0,2-23 0,0 0 0,0 0 0,0 0 0,1 1 0,-1-1 0,0 0 0,0 0 0,1 0 0,-1 0 0,0 0 0,1 0 0,-1 0 0,1 0 0,0 0 0,-1 0 0,1 0 0,0 0 0,-1 0 0,1-1 0,2 2 0,-2-1 0,0 0 0,1-1 0,-1 1 0,0-1 0,1 1 0,-1-1 0,1 0 0,-1 1 0,1-1 0,-1 0 0,1 0 0,-1 0 0,3-1 0,1 1 0,-1-1 0,0 0 0,1-1 0,-1 1 0,0-1 0,0 0 0,0 0 0,0 0 0,5-4 0,-3 1 0,2-1 0,0 0 0,0 0 0,13-6 0,-14 9 0,-1-1 0,1 1 0,-1-1 0,0-1 0,0 1 0,0-1 0,0 0 0,-1-1 0,9-10 0,-11 12 0,0 1 0,1-1 0,0 1 0,-1 0 0,1 0 0,0 1 0,6-4 0,-3 2 0,-1 1 0,8-8 0,12-8 0,-19 14 0,-1 1 0,0-1 0,9-9 0,22-33 0,-36 47 0,-1-1 0,1 0 0,0 0 0,-1 0 0,1 0 0,-1 0 0,1 0 0,-1 0 0,0 0 0,1-1 0,-1 1 0,0 0 0,0 0 0,1 0 0,-1-2 0,0 3 0,-1 0 0,1-1 0,0 1 0,0 0 0,0 0 0,0 0 0,0 0 0,0-1 0,0 1 0,-1 0 0,1 0 0,0 0 0,0 0 0,0 0 0,0-1 0,0 1 0,-1 0 0,1 0 0,0 0 0,0 0 0,0 0 0,-1 0 0,1 0 0,0 0 0,0 0 0,0 0 0,-1 0 0,1 0 0,0 0 0,-12 3 0,-1 3 0,4-2 0,1 0 0,-16 10 0,22-12 0,0-1 0,0 1 0,0 0 0,0 0 0,0 0 0,0 1 0,0-1 0,1 0 0,-1 1 0,1-1 0,-1 1 0,1-1 0,-2 6 0,-4 15 0,-20 43 0,17-45 0,5-8 0,1 0 0,0 0 0,-2 22 0,0-3 0,-2 11 0,6-27 0,-1-1 0,-9 31 0,3-20 0,8-20 0,-1 1 0,0-1 0,0 0 0,0-1 0,-1 1 0,-6 9 0,-3 4 0,0-1 0,2 1 0,-14 36 0,21-49 0,-1 1 0,1-1 0,-1 1 0,0-1 0,-10 11 0,4-5 0,-8 15 0,13-18 0,-1 0 0,-1-1 0,1 0 0,-1 0 0,-9 8 0,11-11 0,4-4 0,0 0 0,0 0 0,0 0 0,0 0 0,0 0 0,0 0 0,0 0 0,0-1 0,0 1 0,0 0 0,0-1 0,0 1 0,0-1 0,-1 1 0,1-1 0,0 1 0,-2-1 0,3-1 0,1 1 0,-1-1 0,0 0 0,1 0 0,-1 0 0,0 1 0,1-1 0,-1 0 0,1 1 0,0-1 0,-1 0 0,1 1 0,0-2 0,-1 2 0,12-13 0,0-1 0,15-25 0,-8 11 0,5-3 0,7-11 0,-27 36 0,0 1 0,1-1 0,0 1 0,0 0 0,0 0 0,7-5 0,-10 9 0,6-7 0,1 0 0,8-12 0,5-6 0,-17 22 0,-1 0 0,1 1 0,0-1 0,0 1 0,9-3 0,-7 2 0,0 0 0,10-7 0,-10 6 0,1 0 0,0 1 0,0 0 0,0 0 0,10-2 0,-6 1 0,19-9 0,-8 3 0,-18 9 0,0 0 0,0 0 0,-1 0 0,1-1 0,-1 0 0,7-5 0,15-14-1365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0:27:5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0 24575,'-1'8'0,"0"0"0,0 0 0,-1 0 0,0 0 0,-4 11 0,2-10 0,1 1 0,1-1 0,-2 14 0,-11 114 0,9-97 0,3-27 0,1-1 0,0 14 0,-6 52 0,2-33 0,-7 31 0,2-25 0,6-34 0,-4 35 0,8-45 0,-1 1 0,0 0 0,0-1 0,-1 1 0,0-1 0,-4 9 0,3-9 0,1 0 0,0 0 0,0 1 0,1 0 0,0-1 0,-2 11 0,-14 95 0,9-71 0,-2 12 0,-5 26 0,3-4 0,11-67 0,-1 0 0,-1 0 0,-6 12 0,5-13 0,1 1 0,0-1 0,-3 13 0,-19 111 0,25-126 0,-4 11-81,3-13 120,1 0 0,0 0-1,0 1 1,-1 6 0,2-10-92,0 0 0,0 0 0,0-1 0,0 1 1,1 0-1,-1 0 0,0 0 0,0 0 1,0-1-1,1 1 0,-1 0 0,0 0 1,1 0-1,-1-1 0,1 1 0,-1 0 0,1-1 1,-1 1-1,1 0 0,0-1 0,-1 1 1,1-1-1,0 1 0,-1-1 0,1 1 1,0-1-1,1 1 0,6 2-6773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24575,'4'0'0,"-1"0"0,0 0 0,0 1 0,1 0 0,-1 0 0,0 0 0,0 0 0,0 0 0,0 0 0,5 4 0,1 1 0,16 14 0,1 1 0,-15-13 0,-1 1 0,14 14 0,-16-14 0,1-1 0,0 0 0,15 10 0,-12-9 0,-1 0 0,0 0 0,-1 1 0,12 13 0,10 11 0,-2 3 0,-9-14-1365,-17-17-5461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0 24575,'-8'1'0,"1"-1"0,-1 1 0,0 0 0,0 1 0,1 0 0,-1 0 0,1 1 0,-1 0 0,1 0 0,0 0 0,0 1 0,-9 7 0,-52 29 0,52-30 0,9-6 0,-1 1 0,-12 11 0,8-6 0,-1 0 0,-21 12 0,25-16 0,-9 4 0,10-5 0,0 0 0,0 0 0,-8 8 0,3-3 0,-1 0 0,-1 0 0,-30 14 0,40-22 0,-40 27-1365,37-24-5461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15:2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3488 24575,'2'0'0,"1"0"0,-1-1 0,0 1 0,0-1 0,0 0 0,0 0 0,4-1 0,5-3 0,318-120 0,-217 71 0,5-2 0,-13 18 0,-70 26 0,0-2 0,-2-2 0,41-24 0,-36 18 0,71-29 0,-35 28 0,141-26 0,-151 34 0,65-24 0,-32 9 0,81-35 0,1 1 0,-45 13 0,-5 2 0,-99 40 0,0-2 0,0-1 0,-1-2 0,30-19 0,-39 23 0,1 1 0,1 0 0,37-10 0,-33 12 0,0-2 0,24-12 0,-28 10 0,1 1 0,-1 1 0,40-11 0,-32 13 0,0-1 0,0-1 0,-1-2 0,0-1 0,32-20 0,-37 18 0,1 0 0,0 2 0,49-18 0,77-26 0,-29 20 0,-12 4 0,-83 20 0,37-20 0,-39 18 0,47-19 0,6 9 0,-40 13 0,65-29 0,0-13 0,92-41 0,-137 73 0,96-42 0,-140 57 0,-1-2 0,0 0 0,0 0 0,17-17 0,1-1 0,238-166 0,-54 77 0,-144 81 0,190-97 0,-62 45 0,-93 43 0,-45 20 0,-29 11 0,0-1 0,33-19 0,-14 1 0,103-56 0,-89 57 0,1 4 0,2 2 0,86-19 0,-112 33 0,64-25 0,35-25 0,-5 2 0,-41 14 0,-13 5 0,136-62 0,-118 39 0,-17 8 0,14-4 0,41-23 0,-109 66 0,1 2 0,0 1 0,32-9 0,-21 11 0,-6 1 0,0-1 0,57-25 0,-11-3-1365,-47 25-5461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15:34.1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3057 24575,'19'-2'0,"0"0"0,-1-1 0,0-1 0,1 0 0,18-9 0,18-3 0,100-22 0,-98 17 0,-6 2 0,32-5 0,84-29 0,243-86 0,-348 123 0,-40 11 0,1-1 0,33-13 0,-16 3 0,63-16 0,-15 6 0,-43 11 0,-6 3 0,65-30 0,44-25 0,-93 45 0,-1-3 0,87-54 0,-117 62 0,-3 1 0,1 2 0,44-23 0,33-13 0,-65 31 0,54-22 0,-13 16 0,-35 13 0,43-21 0,-41 13 0,-8 3 0,0 2 0,0 1 0,43-11 0,-41 17 0,112-23 0,-118 25 0,42-14 0,-45 11 0,0 2 0,39-6 0,-27 7 0,0-3 0,-1-1 0,70-29 0,-6 2 0,-86 32 0,234-86 0,-208 70 0,57-38 0,35-34 0,-98 66 0,64-41 0,35-14 0,32-18 0,-128 81 0,48-17 0,-21 9 0,-26 12 0,80-18 0,26-9 0,162-84 0,-165 70 0,4-2 0,-39 8 0,120-57 0,-47 31 0,-7 3 0,59-51 0,-60 31 0,-120 67 0,2 2 0,101-28 0,-64 34 0,-63 14 0,55-16 0,-11-8 0,-1-4 0,69-41 0,-109 57-1365,-4 4-5461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24575,'-1'2'0,"1"0"0,-1-1 0,1 1 0,-1 0 0,0-1 0,0 1 0,1-1 0,-1 1 0,-1 1 0,-4 6 0,-18 65 0,20-61 0,-16 38 0,9-4 0,-8 72 0,17-91 0,1-13 0,-4 19 0,-6 47 0,1-13 0,7-46 0,2-13 0,-1 0 0,1 0 0,-4 8 0,-2 4 0,2 0 0,1-1 0,-4 38 0,3-28 0,4-20 0,-3 19 0,-1 23 0,0 3 0,5 433 0,1-222 0,-1-256 0,1 1 0,3 10 0,-2-10 0,1 18 0,-4 24 0,2 22 0,4-43 0,-3-21 0,1 18 0,-3-16 0,0-6 0,0 0 0,1 0 0,-1-1 0,1 1 0,0 0 0,4 10 0,-1-5 0,-1-1 0,-1 1 0,0 0 0,0 0 0,-2 0 0,1 0 0,-2 15 0,1 27 0,5-22 0,-3-22 0,1 18 0,3 53 0,1-8-550,-3-21 326,8 65-1528,-10-68 1660,-2-39-107,0 0-1,0 0 1,1 0-1,0 0 1,6 19-1,-2-11 558,-1 0-1,-1 1 0,3 32 0,-4-24-316,3 12 1441,3 69-3070,-7-92 1559,3 19 0,-1-18 31,-1 19 0,4 17 429,-1 1 7,-6-7-438,1 35 0,5-43 0,-2-22 0,0 21 0,-4 409 1636,1-435-1636,-5 22 0,3-21 0,-1 21 0,-3 31 0,1-23 0,1-3 0,1-20 0,0 19 0,3-26 0,-1 1 0,-4 22 0,2-11 0,1 0 0,1 0 0,2 30 0,0-6 0,-1 269 0,-1-305 0,-3 22 0,2-21 0,-2 22 0,5 542 0,-1-575 0,0 0 0,0-1 0,0 1 0,0 0 0,0-1 0,0 1 0,1-1 0,-1 1 0,1-1 0,0 4 0,0-5 0,-1 0 0,0 0 0,0 1 0,1-1 0,-1 0 0,0 0 0,0 1 0,1-1 0,-1 0 0,0 0 0,1 0 0,-1 0 0,0 1 0,1-1 0,-1 0 0,0 0 0,1 0 0,-1 0 0,0 0 0,1 0 0,11-3 0,70-36 0,-66 31 0,-13 5 0,1 1 0,0 0 0,-1 1 0,1-1 0,0 1 0,7-2 0,13-2 0,-11 3 0,0-1 0,18 0 0,8 3 0,-9 1 0,53-7 0,-47 2 0,1 2 0,44 3 0,-21 0 0,2037-1-780,-2084 0 780,22 5 0,7 0 0,81-5-1241,-63 0 827,-52 0 399,0 1 0,-1 1 0,1-1 0,13 5-1,-12-3 2,0 0-1,17 2 1,30-5 230,-40 0-103,1 0 0,25 4 0,-21-1-113,42-1 0,-16 0 0,-5 2 42,-25-1-11,20 0-1,833-3 953,-413-1-610,-446 1-462,-1-1-1,0-1 1,19-5 0,-17 4-86,0 0 0,14-1 1,50 3-216,-48 1 269,50-5 0,-26 0 121,3-1 0,50-4 0,-89 8 383,26 0 0,-26 1 14,27-2 0,-4-2-260,0 2 0,57 4 0,-35 0-55,881-1-82,-927 0 0,23 5 0,-22-3 0,20 1 0,38-4-930,53 2-1169,-80 4 1768,21 0-223,513-5 3340,-261 0-1658,-310-1-1128,0 0 0,12-2 0,-11 1 0,18-2 0,11 4 0,-12 0 0,46-5 0,-55 3 0,34 0 0,-36 3 0,0-2 0,28-3 0,38-10 0,3 4 0,-74 8 0,0 1 0,0 1 0,13 0 0,-11 1 0,25-3 0,-35 1 0,1-1 0,-1 1 0,1 0 0,5-4 0,-6 3 0,0 0 0,0 1 0,1-1 0,-1 1 0,6-1 0,12 0 0,20-3 0,-2 1 0,-27 2 0,17-2 0,-15 1 0,0 2 0,1-1 0,22 3 0,-22-1 0,-1 0 0,1-1 0,18-3 0,-24 2-455,0 1 0,10-1 0,-9 2-6371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0 319 24575,'5'-1'0,"-1"0"0,0 0 0,0 0 0,1-1 0,-1 1 0,0-1 0,0 0 0,4-3 0,3-2 0,84-47 0,-89 51 0,-1-1 0,0 0 0,0 0 0,0 0 0,6-8 0,14-12 0,-8 11 0,-11 9 0,0-1 0,1 0 0,-2 0 0,7-6 0,-5 3 0,0 1 0,1 0 0,12-8 0,-9 7 0,13-13 0,-21 18 0,-1 0 0,0 0 0,0 0 0,0-1 0,0 1 0,0-1 0,-1 0 0,2-6 0,-2 6 0,1 0 0,-1 0 0,1 0 0,0 0 0,0 0 0,3-5 0,-4 9 0,-1 0 0,1-1 0,-1 1 0,0 0 0,1-1 0,-1 1 0,0-1 0,0 1 0,1 0 0,-1-1 0,0 1 0,0-1 0,0 1 0,1-1 0,-1 1 0,0-2 0,-6 2 0,-11 10 0,12-5 0,1 0 0,-1 0 0,1 1 0,0-1 0,-5 10 0,-10 14 0,16-25 0,0 0 0,0 1 0,0 0 0,1-1 0,0 1 0,0 0 0,0 0 0,0 0 0,1 1 0,-1 8 0,0 4 0,2 34 0,0 4 0,-2-40 0,-6 20 0,6-25 0,-1 0 0,1 0 0,1 0 0,-1 13 0,2-23 0,0 0 0,0 0 0,0 0 0,1 1 0,-1-1 0,0 0 0,0 0 0,1 0 0,-1 0 0,0 0 0,1 0 0,-1 0 0,1 0 0,0 0 0,-1 0 0,1 0 0,0 0 0,-1 0 0,1-1 0,2 2 0,-2-1 0,0 0 0,1-1 0,-1 1 0,0-1 0,1 1 0,-1-1 0,1 0 0,-1 1 0,1-1 0,-1 0 0,1 0 0,-1 0 0,3-1 0,1 1 0,-1-1 0,0 0 0,1-1 0,-1 1 0,0-1 0,0 0 0,0 0 0,0 0 0,5-4 0,-3 1 0,2-1 0,0 0 0,0 0 0,13-6 0,-14 9 0,-1-1 0,1 1 0,-1-1 0,0-1 0,0 1 0,0-1 0,0 0 0,-1-1 0,9-10 0,-11 12 0,0 1 0,1-1 0,0 1 0,-1 0 0,1 0 0,0 1 0,6-4 0,-3 2 0,-1 1 0,8-8 0,12-8 0,-19 14 0,-1 1 0,0-1 0,9-9 0,22-33 0,-36 47 0,-1-1 0,1 0 0,0 0 0,-1 0 0,1 0 0,-1 0 0,1 0 0,-1 0 0,0 0 0,1-1 0,-1 1 0,0 0 0,0 0 0,1 0 0,-1-2 0,0 3 0,-1 0 0,1-1 0,0 1 0,0 0 0,0 0 0,0 0 0,0 0 0,0-1 0,0 1 0,-1 0 0,1 0 0,0 0 0,0 0 0,0 0 0,0-1 0,0 1 0,-1 0 0,1 0 0,0 0 0,0 0 0,0 0 0,-1 0 0,1 0 0,0 0 0,0 0 0,0 0 0,-1 0 0,1 0 0,0 0 0,-12 3 0,-1 3 0,4-2 0,1 0 0,-16 10 0,22-12 0,0-1 0,0 1 0,0 0 0,0 0 0,0 0 0,0 1 0,0-1 0,1 0 0,-1 1 0,1-1 0,-1 1 0,1-1 0,-2 6 0,-4 15 0,-20 43 0,17-45 0,5-8 0,1 0 0,0 0 0,-2 22 0,0-3 0,-2 11 0,6-27 0,-1-1 0,-9 31 0,3-20 0,8-20 0,-1 1 0,0-1 0,0 0 0,0-1 0,-1 1 0,-6 9 0,-3 4 0,0-1 0,2 1 0,-14 36 0,21-49 0,-1 1 0,1-1 0,-1 1 0,0-1 0,-10 11 0,4-5 0,-8 15 0,13-18 0,-1 0 0,-1-1 0,1 0 0,-1 0 0,-9 8 0,11-11 0,4-4 0,0 0 0,0 0 0,0 0 0,0 0 0,0 0 0,0 0 0,0 0 0,0-1 0,0 1 0,0 0 0,0-1 0,0 1 0,0-1 0,-1 1 0,1-1 0,0 1 0,-2-1 0,3-1 0,1 1 0,-1-1 0,0 0 0,1 0 0,-1 0 0,0 1 0,1-1 0,-1 0 0,1 1 0,0-1 0,-1 0 0,1 1 0,0-2 0,-1 2 0,12-13 0,0-1 0,15-25 0,-8 11 0,5-3 0,7-11 0,-27 36 0,0 1 0,1-1 0,0 1 0,0 0 0,0 0 0,7-5 0,-10 9 0,6-7 0,1 0 0,8-12 0,5-6 0,-17 22 0,-1 0 0,1 1 0,0-1 0,0 1 0,9-3 0,-7 2 0,0 0 0,10-7 0,-10 6 0,1 0 0,0 1 0,0 0 0,0 0 0,10-2 0,-6 1 0,19-9 0,-8 3 0,-18 9 0,0 0 0,0 0 0,-1 0 0,1-1 0,-1 0 0,7-5 0,15-14-1365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24575,'4'0'0,"-1"0"0,0 0 0,0 1 0,1 0 0,-1 0 0,0 0 0,0 0 0,0 0 0,0 0 0,5 4 0,1 1 0,16 14 0,1 1 0,-15-13 0,-1 1 0,14 14 0,-16-14 0,1-1 0,0 0 0,15 10 0,-12-9 0,-1 0 0,0 0 0,-1 1 0,12 13 0,10 11 0,-2 3 0,-9-14-1365,-17-17-5461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02:3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0 24575,'-8'1'0,"1"-1"0,-1 1 0,0 0 0,0 1 0,1 0 0,-1 0 0,1 1 0,-1 0 0,1 0 0,0 0 0,0 1 0,-9 7 0,-52 29 0,52-30 0,9-6 0,-1 1 0,-12 11 0,8-6 0,-1 0 0,-21 12 0,25-16 0,-9 4 0,10-5 0,0 0 0,0 0 0,-8 8 0,3-3 0,-1 0 0,-1 0 0,-30 14 0,40-22 0,-40 27-1365,37-24-5461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15:2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3488 24575,'2'0'0,"1"0"0,-1-1 0,0 1 0,0-1 0,0 0 0,0 0 0,4-1 0,5-3 0,318-120 0,-217 71 0,5-2 0,-13 18 0,-70 26 0,0-2 0,-2-2 0,41-24 0,-36 18 0,71-29 0,-35 28 0,141-26 0,-151 34 0,65-24 0,-32 9 0,81-35 0,1 1 0,-45 13 0,-5 2 0,-99 40 0,0-2 0,0-1 0,-1-2 0,30-19 0,-39 23 0,1 1 0,1 0 0,37-10 0,-33 12 0,0-2 0,24-12 0,-28 10 0,1 1 0,-1 1 0,40-11 0,-32 13 0,0-1 0,0-1 0,-1-2 0,0-1 0,32-20 0,-37 18 0,1 0 0,0 2 0,49-18 0,77-26 0,-29 20 0,-12 4 0,-83 20 0,37-20 0,-39 18 0,47-19 0,6 9 0,-40 13 0,65-29 0,0-13 0,92-41 0,-137 73 0,96-42 0,-140 57 0,-1-2 0,0 0 0,0 0 0,17-17 0,1-1 0,238-166 0,-54 77 0,-144 81 0,190-97 0,-62 45 0,-93 43 0,-45 20 0,-29 11 0,0-1 0,33-19 0,-14 1 0,103-56 0,-89 57 0,1 4 0,2 2 0,86-19 0,-112 33 0,64-25 0,35-25 0,-5 2 0,-41 14 0,-13 5 0,136-62 0,-118 39 0,-17 8 0,14-4 0,41-23 0,-109 66 0,1 2 0,0 1 0,32-9 0,-21 11 0,-6 1 0,0-1 0,57-25 0,-11-3-1365,-47 25-5461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7T15:15:34.1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3057 24575,'19'-2'0,"0"0"0,-1-1 0,0-1 0,1 0 0,18-9 0,18-3 0,100-22 0,-98 17 0,-6 2 0,32-5 0,84-29 0,243-86 0,-348 123 0,-40 11 0,1-1 0,33-13 0,-16 3 0,63-16 0,-15 6 0,-43 11 0,-6 3 0,65-30 0,44-25 0,-93 45 0,-1-3 0,87-54 0,-117 62 0,-3 1 0,1 2 0,44-23 0,33-13 0,-65 31 0,54-22 0,-13 16 0,-35 13 0,43-21 0,-41 13 0,-8 3 0,0 2 0,0 1 0,43-11 0,-41 17 0,112-23 0,-118 25 0,42-14 0,-45 11 0,0 2 0,39-6 0,-27 7 0,0-3 0,-1-1 0,70-29 0,-6 2 0,-86 32 0,234-86 0,-208 70 0,57-38 0,35-34 0,-98 66 0,64-41 0,35-14 0,32-18 0,-128 81 0,48-17 0,-21 9 0,-26 12 0,80-18 0,26-9 0,162-84 0,-165 70 0,4-2 0,-39 8 0,120-57 0,-47 31 0,-7 3 0,59-51 0,-60 31 0,-120 67 0,2 2 0,101-28 0,-64 34 0,-63 14 0,55-16 0,-11-8 0,-1-4 0,69-41 0,-109 57-1365,-4 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1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24575,'1'1'0,"1"0"0,-1 0 0,0 0 0,1 0 0,-1 1 0,0-1 0,0 0 0,0 0 0,0 1 0,0-1 0,0 1 0,0-1 0,0 1 0,0-1 0,0 4 0,3 3 0,86 151 0,-89-157 0,37 81 129,-4-8-1623,-23-53-5332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2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24575,'-1'2'0,"1"0"0,-1-1 0,1 1 0,-1 0 0,0-1 0,0 1 0,1-1 0,-1 1 0,-1 1 0,-4 6 0,-18 65 0,20-61 0,-16 38 0,9-4 0,-8 72 0,17-91 0,1-13 0,-4 19 0,-6 47 0,1-13 0,7-46 0,2-13 0,-1 0 0,1 0 0,-4 8 0,-2 4 0,2 0 0,1-1 0,-4 38 0,3-28 0,4-20 0,-3 19 0,-1 23 0,0 3 0,5 433 0,1-222 0,-1-256 0,1 1 0,3 10 0,-2-10 0,1 18 0,-4 24 0,2 22 0,4-43 0,-3-21 0,1 18 0,-3-16 0,0-6 0,0 0 0,1 0 0,-1-1 0,1 1 0,0 0 0,4 10 0,-1-5 0,-1-1 0,-1 1 0,0 0 0,0 0 0,-2 0 0,1 0 0,-2 15 0,1 27 0,5-22 0,-3-22 0,1 18 0,3 53 0,1-8-550,-3-21 326,8 65-1528,-10-68 1660,-2-39-107,0 0-1,0 0 1,1 0-1,0 0 1,6 19-1,-2-11 558,-1 0-1,-1 1 0,3 32 0,-4-24-316,3 12 1441,3 69-3070,-7-92 1559,3 19 0,-1-18 31,-1 19 0,4 17 429,-1 1 7,-6-7-438,1 35 0,5-43 0,-2-22 0,0 21 0,-4 409 1636,1-435-1636,-5 22 0,3-21 0,-1 21 0,-3 31 0,1-23 0,1-3 0,1-20 0,0 19 0,3-26 0,-1 1 0,-4 22 0,2-11 0,1 0 0,1 0 0,2 30 0,0-6 0,-1 269 0,-1-305 0,-3 22 0,2-21 0,-2 22 0,5 542 0,-1-575 0,0 0 0,0-1 0,0 1 0,0 0 0,0-1 0,0 1 0,1-1 0,-1 1 0,1-1 0,0 4 0,0-5 0,-1 0 0,0 0 0,0 1 0,1-1 0,-1 0 0,0 0 0,0 1 0,1-1 0,-1 0 0,0 0 0,1 0 0,-1 0 0,0 1 0,1-1 0,-1 0 0,0 0 0,1 0 0,-1 0 0,0 0 0,1 0 0,11-3 0,70-36 0,-66 31 0,-13 5 0,1 1 0,0 0 0,-1 1 0,1-1 0,0 1 0,7-2 0,13-2 0,-11 3 0,0-1 0,18 0 0,8 3 0,-9 1 0,53-7 0,-47 2 0,1 2 0,44 3 0,-21 0 0,2037-1-780,-2084 0 780,22 5 0,7 0 0,81-5-1241,-63 0 827,-52 0 399,0 1 0,-1 1 0,1-1 0,13 5-1,-12-3 2,0 0-1,17 2 1,30-5 230,-40 0-103,1 0 0,25 4 0,-21-1-113,42-1 0,-16 0 0,-5 2 42,-25-1-11,20 0-1,833-3 953,-413-1-610,-446 1-462,-1-1-1,0-1 1,19-5 0,-17 4-86,0 0 0,14-1 1,50 3-216,-48 1 269,50-5 0,-26 0 121,3-1 0,50-4 0,-89 8 383,26 0 0,-26 1 14,27-2 0,-4-2-260,0 2 0,57 4 0,-35 0-55,881-1-82,-927 0 0,23 5 0,-22-3 0,20 1 0,38-4-930,53 2-1169,-80 4 1768,21 0-223,513-5 3340,-261 0-1658,-310-1-1128,0 0 0,12-2 0,-11 1 0,18-2 0,11 4 0,-12 0 0,46-5 0,-55 3 0,34 0 0,-36 3 0,0-2 0,28-3 0,38-10 0,3 4 0,-74 8 0,0 1 0,0 1 0,13 0 0,-11 1 0,25-3 0,-35 1 0,1-1 0,-1 1 0,1 0 0,5-4 0,-6 3 0,0 0 0,0 1 0,1-1 0,-1 1 0,6-1 0,12 0 0,20-3 0,-2 1 0,-27 2 0,17-2 0,-15 1 0,0 2 0,1-1 0,22 3 0,-22-1 0,-1 0 0,1-1 0,18-3 0,-24 2-455,0 1 0,10-1 0,-9 2-6371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8157 15446 16383 0 0,'0'6'0'0'0,"5"2"0"0"0,9-1 0 0 0,1 5 0 0 0,4 0 0 0 0,-1 4 0 0 0,2-1 0 0 0,3-3 0 0 0,-1 2 0 0 0,0-1 0 0 0,3-2 0 0 0,-3 1 0 0 0,0 0 0 0 0,-3 4 0 0 0,1-2 0 0 0,-3 3 0 0 0,1-1 0 0 0,-2 2 0 0 0,-4 4 0 0 0,2-1 0 0 0,-2 0 0 0 0,4 4 0 0 0,-2 3 0 0 0,-3 2 0 0 0,3-4 0 0 0,-2 0 0 0 0,-2 1 0 0 0,-3 2 0 0 0,-3 1 0 0 0,4-4 0 0 0,0 0 0 0 0,0 0 0 0 0,-3 3 0 0 0,-1 1 0 0 0,-2 2 0 0 0,-1 1 0 0 0,-1 1 0 0 0,0 0 0 0 0,0 1 0 0 0,-1-1 0 0 0,1 1 0 0 0,0-1 0 0 0,0 0 0 0 0,-1 1 0 0 0,1-1 0 0 0,0 0 0 0 0,0 0 0 0 0,0 0 0 0 0,0 0 0 0 0,0 0 0 0 0,0 0 0 0 0,0 1 0 0 0,-5-7 0 0 0,-3-2 0 0 0,1 1 0 0 0,1 1 0 0 0,1 2 0 0 0,-3-4 0 0 0,-1-1 0 0 0,1 1 0 0 0,2 2 0 0 0,2 3 0 0 0,2 0 0 0 0,-5-3 0 0 0,-1-2 0 0 0,1 1 0 0 0,1 1 0 0 0,-4-3 0 0 0,0-1 0 0 0,2 2 0 0 0,2 1 0 0 0,2 3 0 0 0,-5-4 0 0 0,1 0 0 0 0,0 0 0 0 0,2 3 0 0 0,-3-5 0 0 0,-1 1 0 0 0,1 0 0 0 0,3 3 0 0 0,2 2 0 0 0,-4-4 0 0 0,-1 0 0 0 0,2 0 0 0 0,-5 3 0 0 0,1 1 0 0 0,1 2 0 0 0,-3 1 0 0 0,1 1 0 0 0,2 0 0 0 0,-2-5 0 0 0,-1-2 0 0 0,4 0 0 0 0,2 1 0 0 0,-3-3 0 0 0,0-1 0 0 0,2 1 0 0 0,-4-3 0 0 0,0 0 0 0 0,3 2 0 0 0,-4 4 0 0 0,1 1 0 0 0,-3-3 0 0 0,0 0 0 0 0,4 0 0 0 0,-3-3 0 0 0,1 0 0 0 0,3 1 0 0 0,-3-2 0 0 0,1 0 0 0 0,3 2 0 0 0,-4-2 0 0 0,1 0 0 0 0,3 2 0 0 0,-4-2 0 0 0,1 0 0 0 0,3 2 0 0 0,-4-2 0 0 0,1 0 0 0 0,3 3 0 0 0,-4-4 0 0 0,1 1 0 0 0,2 3 0 0 0,-2-4 0 0 0,0 2 0 0 0,2 1 0 0 0,-2-2 0 0 0,0 0 0 0 0,-4-3 0 0 0,2 0 0 0 0,2 4 0 0 0,-2-3 0 0 0,1 1 0 0 0,3 3 0 0 0,-2-2 0 0 0,0 0 0 0 0,-4-3 0 0 0,2 1 0 0 0,-3-3 0 0 0,1 1 0 0 0,4 4 0 0 0,-3-3 0 0 0,2 3 0 0 0,-2-4 0 0 0,0 2 0 0 0,4 2 0 0 0,-3-1 0 0 0,1 0 0 0 0,3 3 0 0 0,-2-2 0 0 0,0 0 0 0 0,2 3 0 0 0,-2-3 0 0 0,0 0 0 0 0,-3-3 0 0 0,0 0 0 0 0,4 4 0 0 0,-3-3 0 0 0,1 2 0 0 0,3 2 0 0 0,-3-3 0 0 0,1 1 0 0 0,-3-3 0 0 0,1 1 0 0 0,2 3 0 0 0,-2-3 0 0 0,2 1 0 0 0,2 3 0 0 0,-3-2 0 0 0,1 0 0 0 0,2 3 0 0 0,-2-4 0 0 0,0-10 0 0 0,3-13 0 0 0,2-13 0 0 0,3-8 0 0 0,1-8 0 0 0,3-3 0 0 0,0-2 0 0 0,0 0 0 0 0,1-1 0 0 0,-1 1 0 0 0,0 0 0 0 0,1 1 0 0 0,5 7 0 0 0,2 1 0 0 0,-1 0 0 0 0,-1-1 0 0 0,-2-2 0 0 0,5 5 0 0 0,0 0 0 0 0,-1-1 0 0 0,-3-3 0 0 0,-1-1 0 0 0,-1-2 0 0 0,4 5 0 0 0,1 1 0 0 0,-1-1 0 0 0,-2-1 0 0 0,-1-3 0 0 0,-2-1 0 0 0,0-1 0 0 0,-2 0 0 0 0,0 4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7361 19079 16383 0 0,'6'0'0'0'0,"8"0"0"0"0,7 0 0 0 0,6 0 0 0 0,-2-6 0 0 0,1-2 0 0 0,-4-5 0 0 0,0-1 0 0 0,2-3 0 0 0,2 1 0 0 0,4 3 0 0 0,-4-2 0 0 0,-1 1 0 0 0,2 4 0 0 0,-5-3 0 0 0,1 1 0 0 0,2 3 0 0 0,-4-4 0 0 0,1 2 0 0 0,-3-5 0 0 0,0 2 0 0 0,4 2 0 0 0,-3-1 0 0 0,1 0 0 0 0,-3-3 0 0 0,2 1 0 0 0,-4-2 0 0 0,3 1 0 0 0,-3 4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12095 15697 16383 0 0,'5'0'0'0'0,"3"-6"0"0"0,5-1 0 0 0,7-1 0 0 0,5 2 0 0 0,4 2 0 0 0,4 1 0 0 0,1 2 0 0 0,1 0 0 0 0,0 1 0 0 0,1 1 0 0 0,-1-1 0 0 0,0 0 0 0 0,-1 1 0 0 0,0-1 0 0 0,1 0 0 0 0,-1 0 0 0 0,0 0 0 0 0,0 0 0 0 0,0 0 0 0 0,0 0 0 0 0,0 0 0 0 0,0 0 0 0 0,1 0 0 0 0,-1 0 0 0 0,0 0 0 0 0,0 0 0 0 0,0 0 0 0 0,0 0 0 0 0,0 0 0 0 0,1 0 0 0 0,-1 0 0 0 0,6 0 0 0 0,-4 12 0 0 0,-3 3 0 0 0,0 0 0 0 0,0-3 0 0 0,5-4 0 0 0,3-3 0 0 0,-1-2 0 0 0,0-2 0 0 0,4-1 0 0 0,0 0 0 0 0,-1-1 0 0 0,-2 0 0 0 0,-3 1 0 0 0,-1-1 0 0 0,-2 1 0 0 0,-1 0 0 0 0,0 0 0 0 0,0 0 0 0 0,0 0 0 0 0,-1 0 0 0 0,1 0 0 0 0,0 0 0 0 0,0 0 0 0 0,0 0 0 0 0,0 0 0 0 0,1 0 0 0 0,-1 0 0 0 0,0 0 0 0 0,0 0 0 0 0,0 0 0 0 0,0 6 0 0 0,1 2 0 0 0,-1-1 0 0 0,-6 5 0 0 0,-2 0 0 0 0,1-2 0 0 0,1-3 0 0 0,2-2 0 0 0,2-2 0 0 0,1-2 0 0 0,0-1 0 0 0,1 0 0 0 0,1-1 0 0 0,-1 1 0 0 0,1-1 0 0 0,-7 7 0 0 0,-1 1 0 0 0,0 0 0 0 0,1-1 0 0 0,2-2 0 0 0,1-1 0 0 0,2-2 0 0 0,1 0 0 0 0,0-1 0 0 0,0 0 0 0 0,1 0 0 0 0,-1-1 0 0 0,1 1 0 0 0,-1 0 0 0 0,0 0 0 0 0,0 0 0 0 0,1 0 0 0 0,-1 0 0 0 0,0 0 0 0 0,0 0 0 0 0,0 0 0 0 0,0 0 0 0 0,0 0 0 0 0,0 0 0 0 0,1 0 0 0 0,-1 0 0 0 0,0 0 0 0 0,0 0 0 0 0,0 0 0 0 0,0 0 0 0 0,0 0 0 0 0,1 0 0 0 0,-1 0 0 0 0,0 0 0 0 0,0 0 0 0 0,0 0 0 0 0,0 0 0 0 0,0 0 0 0 0,1 0 0 0 0,-7 5 0 0 0,-2 3 0 0 0,1 0 0 0 0,1-3 0 0 0,2 0 0 0 0,2-3 0 0 0,0 0 0 0 0,2-2 0 0 0,0 0 0 0 0,1 0 0 0 0,-1 0 0 0 0,0-1 0 0 0,1 1 0 0 0,-1 0 0 0 0,0 0 0 0 0,1 0 0 0 0,-7 6 0 0 0,-2 1 0 0 0,1 1 0 0 0,1-2 0 0 0,2-2 0 0 0,2-2 0 0 0,1 0 0 0 0,0-2 0 0 0,1 0 0 0 0,1 0 0 0 0,-1 0 0 0 0,1 0 0 0 0,-1-1 0 0 0,-6-5 0 0 0,-13-2 0 0 0,-9-5 0 0 0,-12 0 0 0 0,-4-5 0 0 0,-7 2 0 0 0,0-3 0 0 0,-4 2 0 0 0,3-2 0 0 0,-2 3 0 0 0,2-3 0 0 0,-1 3 0 0 0,3-2 0 0 0,-3 2 0 0 0,3-2 0 0 0,-2 2 0 0 0,-4-2 0 0 0,-3 2 0 0 0,1-2 0 0 0,0 2 0 0 0,4-2 0 0 0,0 1 0 0 0,2-1 0 0 0,-1 2 0 0 0,-2 4 0 0 0,1-2 0 0 0,-1 1 0 0 0,2-2 0 0 0,0 0 0 0 0,2-2 0 0 0,4-4 0 0 0,-1 1 0 0 0,2 4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16314 15858 16383 0 0,'6'0'0'0'0,"1"6"0"0"0,-5 2 0 0 0,-4 5 0 0 0,-7 0 0 0 0,-2 5 0 0 0,-5-2 0 0 0,0 3 0 0 0,-2-2 0 0 0,1 1 0 0 0,-3-1 0 0 0,-2-4 0 0 0,1 1 0 0 0,-1-1 0 0 0,3 2 0 0 0,0 0 0 0 0,-4-4 0 0 0,2 3 0 0 0,0-2 0 0 0,-4-2 0 0 0,4 3 0 0 0,-1-2 0 0 0,3 5 0 0 0,-1-2 0 0 0,3 3 0 0 0,-1-1 0 0 0,2 2 0 0 0,-2-1 0 0 0,2 1 0 0 0,-2-2 0 0 0,3 3 0 0 0,-3-3 0 0 0,2 2 0 0 0,3-2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14434 16358 16383 0 0,'6'0'0'0'0,"1"6"0"0"0,1 7 0 0 0,-2 8 0 0 0,-2 6 0 0 0,-2 4 0 0 0,0 3 0 0 0,-2 1 0 0 0,0 0 0 0 0,0 1 0 0 0,0-1 0 0 0,0 0 0 0 0,-1 0 0 0 0,1-1 0 0 0,0 1 0 0 0,0-1 0 0 0,-6-6 0 0 0,-2-1 0 0 0,1-1 0 0 0,1 2 0 0 0,2 2 0 0 0,1 2 0 0 0,-4-5 0 0 0,-1-1 0 0 0,0 0 0 0 0,-3-3 0 0 0,-1 0 0 0 0,3 1 0 0 0,2 3 0 0 0,-4-3 0 0 0,1 0 0 0 0,1 1 0 0 0,-2-2 0 0 0,-1-1 0 0 0,2 3 0 0 0,-2-4 0 0 0,0 1 0 0 0,2 3 0 0 0,-3-4 0 0 0,1 1 0 0 0,3 3 0 0 0,-4-4 0 0 0,1 2 0 0 0,2 1 0 0 0,-2-2 0 0 0,0 0 0 0 0,2 2 0 0 0,-2-2 0 0 0,0 0 0 0 0,-4-3 0 0 0,2 0 0 0 0,2 4 0 0 0,-2-3 0 0 0,2 2 0 0 0,-4 2 0 0 0,1 3 0 0 0,-2-3 0 0 0,1 0 0 0 0,-2-3 0 0 0,2-1 0 0 0,3 3 0 0 0,-1-2 0 0 0,1 0 0 0 0,3 3 0 0 0,-2-3 0 0 0,0 1 0 0 0,-3-3 0 0 0,1 1 0 0 0,-4 2 0 0 0,3 4 0 0 0,-4-2 0 0 0,3 0 0 0 0,-2-4 0 0 0,2 0 0 0 0,-3-3 0 0 0,3 2 0 0 0,-2-3 0 0 0,2 2 0 0 0,3 3 0 0 0,-1-1 0 0 0,2 1 0 0 0,-4-3 0 0 0,2 2 0 0 0,-3-3 0 0 0,1 2 0 0 0,-2-3 0 0 0,2 2 0 0 0,-2-2 0 0 0,1 2 0 0 0,-1-2 0 0 0,2 2 0 0 0,-2-2 0 0 0,2 2 0 0 0,-2-2 0 0 0,2 2 0 0 0,-2-2 0 0 0,2 2 0 0 0,3 4 0 0 0,-1-2 0 0 0,-4 1 0 0 0,-6 4 0 0 0,3 2 0 0 0,-2-3 0 0 0,-3 1 0 0 0,-2 1 0 0 0,-3-3 0 0 0,4-1 0 0 0,1-3 0 0 0,5 1 0 0 0,0-3 0 0 0,4 1 0 0 0,-1-2 0 0 0,-4-5 0 0 0,3 3 0 0 0,4 4 0 0 0,-2 0 0 0 0,-2-4 0 0 0,0 1 0 0 0,-1-1 0 0 0,3 2 0 0 0,-3-1 0 0 0,4 3 0 0 0,-3-3 0 0 0,3 3 0 0 0,-2-1 0 0 0,-4-5 0 0 0,2 2 0 0 0,-1 5 0 0 0,-4-2 0 0 0,4 3 0 0 0,-2-2 0 0 0,4 1 0 0 0,-1-2 0 0 0,-2 2 0 0 0,-4-3 0 0 0,2 2 0 0 0,1-2 0 0 0,-3 2 0 0 0,-2-2 0 0 0,3 2 0 0 0,0-2 0 0 0,5 2 0 0 0,0-2 0 0 0,3 2 0 0 0,-2-2 0 0 0,-2-3 0 0 0,1 1 0 0 0,-7-2 0 0 0,1 4 0 0 0,0-2 0 0 0,3 4 0 0 0,0-3 0 0 0,-1-3 0 0 0,2 8 0 0 0,0 1 0 0 0,4 2 0 0 0,-1-3 0 0 0,2 2 0 0 0,-1-4 0 0 0,-10-4 0 0 0,1 1 0 0 0,-2-3 0 0 0,-1 4 0 0 0,-1-2 0 0 0,4 3 0 0 0,1-2 0 0 0,-1-3 0 0 0,5 3 0 0 0,-1-3 0 0 0,5 4 0 0 0,-2-1 0 0 0,-2 2 0 0 0,-4-2 0 0 0,3 3 0 0 0,0-1 0 0 0,-3-5 0 0 0,4-9 0 0 0,-1-6 0 0 0,4-8 0 0 0,5-7 0 0 0,5-7 0 0 0,4-6 0 0 0,3-2 0 0 0,2-2 0 0 0,0 0 0 0 0,1-1 0 0 0,0 0 0 0 0,0 1 0 0 0,-1 0 0 0 0,1 1 0 0 0,5 5 0 0 0,2 3 0 0 0,-1-1 0 0 0,-1-1 0 0 0,-2-2 0 0 0,5 4 0 0 0,0 1 0 0 0,-1-1 0 0 0,-2-2 0 0 0,-3 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11683 19510 16383 0 0,'6'0'0'0'0,"2"-5"0"0"0,5-3 0 0 0,12 0 0 0 0,2-3 0 0 0,2-1 0 0 0,2 2 0 0 0,2 2 0 0 0,-6-8 0 0 0,0-2 0 0 0,0 2 0 0 0,7-2 0 0 0,4 2 0 0 0,1 4 0 0 0,0 4 0 0 0,-7-3 0 0 0,-2 1 0 0 0,4 2 0 0 0,-3-3 0 0 0,-1 0 0 0 0,0 1 0 0 0,1 4 0 0 0,-5-4 0 0 0,-1 0 0 0 0,-5 1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2481 14371 16383 0 0,'6'0'0'0'0,"2"6"0"0"0,5 2 0 0 0,1 5 0 0 0,3 0 0 0 0,-1 5 0 0 0,3-2 0 0 0,4-3 0 0 0,-2 2 0 0 0,1-2 0 0 0,-3 3 0 0 0,1-1 0 0 0,2 3 0 0 0,5-3 0 0 0,-4 3 0 0 0,1-2 0 0 0,2-3 0 0 0,-4 1 0 0 0,1-1 0 0 0,2-3 0 0 0,2-4 0 0 0,-3 4 0 0 0,1 0 0 0 0,0-2 0 0 0,4-2 0 0 0,1-3 0 0 0,2 5 0 0 0,1 1 0 0 0,1-2 0 0 0,0-1 0 0 0,1-2 0 0 0,0-2 0 0 0,-7 5 0 0 0,-1 1 0 0 0,0-1 0 0 0,1-1 0 0 0,2-3 0 0 0,2 0 0 0 0,0-2 0 0 0,2-1 0 0 0,0 0 0 0 0,1 0 0 0 0,-1-1 0 0 0,0 1 0 0 0,-5 6 0 0 0,-2 1 0 0 0,0 1 0 0 0,1-3 0 0 0,2 0 0 0 0,1-3 0 0 0,2 0 0 0 0,-5 4 0 0 0,-2 2 0 0 0,1-1 0 0 0,2-1 0 0 0,1-3 0 0 0,2 0 0 0 0,1-2 0 0 0,0-1 0 0 0,2 0 0 0 0,-1 0 0 0 0,-5 6 0 0 0,-3 1 0 0 0,1 0 0 0 0,2-1 0 0 0,1-2 0 0 0,1-1 0 0 0,2-2 0 0 0,1-1 0 0 0,-6 6 0 0 0,-1 2 0 0 0,0-1 0 0 0,1-2 0 0 0,2-1 0 0 0,2-1 0 0 0,1-2 0 0 0,1 0 0 0 0,0-1 0 0 0,-6 5 0 0 0,-1 3 0 0 0,0-1 0 0 0,2-2 0 0 0,1-1 0 0 0,1-1 0 0 0,2-2 0 0 0,1 0 0 0 0,0-1 0 0 0,0 0 0 0 0,1-1 0 0 0,-1 1 0 0 0,1 0 0 0 0,-1-1 0 0 0,0 1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0,1 0 0 0 0,-7-5 0 0 0,-2-3 0 0 0,1 0 0 0 0,1 3 0 0 0,2 0 0 0 0,2 3 0 0 0,1 0 0 0 0,0 2 0 0 0,1 0 0 0 0,1 0 0 0 0,-1 0 0 0 0,1 1 0 0 0,-1-1 0 0 0,-6-6 0 0 0,-1-1 0 0 0,0-1 0 0 0,1 2 0 0 0,2 2 0 0 0,2 2 0 0 0,-6-6 0 0 0,0 0 0 0 0,1 1 0 0 0,1 1 0 0 0,3-4 0 0 0,1 0 0 0 0,1 2 0 0 0,0 1 0 0 0,2 3 0 0 0,-1 2 0 0 0,1 1 0 0 0,-1-5 0 0 0,0-2 0 0 0,1 2 0 0 0,-1 0 0 0 0,0 2 0 0 0,0 2 0 0 0,-5-5 0 0 0,-3-1 0 0 0,1 0 0 0 0,1 3 0 0 0,2 1 0 0 0,1 1 0 0 0,2 2 0 0 0,-5-5 0 0 0,-2-2 0 0 0,1 1 0 0 0,2 2 0 0 0,1 1 0 0 0,2 2 0 0 0,-5-5 0 0 0,-1-2 0 0 0,1 2 0 0 0,1 1 0 0 0,3 2 0 0 0,0 2 0 0 0,2 1 0 0 0,1 1 0 0 0,0 0 0 0 0,1 0 0 0 0,-1 0 0 0 0,1 1 0 0 0,-1-1 0 0 0,0 0 0 0 0,1-6 0 0 0,-1-1 0 0 0,0-1 0 0 0,0 2 0 0 0,0 2 0 0 0,0 2 0 0 0,1 0 0 0 0,-1 2 0 0 0,0 0 0 0 0,-6-6 0 0 0,-1-1 0 0 0,-1 0 0 0 0,3 1 0 0 0,1 2 0 0 0,1 1 0 0 0,2 2 0 0 0,0 1 0 0 0,-4-6 0 0 0,-3-2 0 0 0,1 1 0 0 0,2 2 0 0 0,1 1 0 0 0,2 1 0 0 0,1 2 0 0 0,0 0 0 0 0,2 1 0 0 0,-1 1 0 0 0,0-1 0 0 0,-5-6 0 0 0,-2-1 0 0 0,0 0 0 0 0,1 1 0 0 0,2 2 0 0 0,1-5 0 0 0,2 0 0 0 0,1 1 0 0 0,0 2 0 0 0,0 2 0 0 0,-5-4 0 0 0,-2-1 0 0 0,0 2 0 0 0,1 1 0 0 0,2 2 0 0 0,2 2 0 0 0,0 1 0 0 0,-4-5 0 0 0,-1-2 0 0 0,0 1 0 0 0,1 2 0 0 0,2 1 0 0 0,2 1 0 0 0,1 2 0 0 0,1-5 0 0 0,0-2 0 0 0,0 1 0 0 0,1 2 0 0 0,-1 1 0 0 0,1 1 0 0 0,-1-4 0 0 0,0-1 0 0 0,0 1 0 0 0,1 1 0 0 0,-1 2 0 0 0,0 2 0 0 0,-6-5 0 0 0,-1-1 0 0 0,-1 1 0 0 0,3 1 0 0 0,0-4 0 0 0,3 0 0 0 0,1 2 0 0 0,0 1 0 0 0,1 3 0 0 0,-5-4 0 0 0,-2-1 0 0 0,0 2 0 0 0,1 1 0 0 0,2-4 0 0 0,2 1 0 0 0,1 0 0 0 0,1 3 0 0 0,0 2 0 0 0,-6-4 0 0 0,-1-1 0 0 0,0 2 0 0 0,1 1 0 0 0,3 2 0 0 0,0 2 0 0 0,2 1 0 0 0,1 1 0 0 0,0 0 0 0 0,0 0 0 0 0,1 0 0 0 0,-1 1 0 0 0,0-1 0 0 0,1 0 0 0 0,-1 0 0 0 0,0 0 0 0 0,6 0 0 0 0,2 0 0 0 0,0 0 0 0 0,-2 0 0 0 0,-2 0 0 0 0,-1 0 0 0 0,-2 0 0 0 0,0 0 0 0 0,-1 0 0 0 0,0 0 0 0 0,0 0 0 0 0,0 0 0 0 0,-1 0 0 0 0,1 0 0 0 0,6 0 0 0 0,2 0 0 0 0,0 0 0 0 0,-2 0 0 0 0,-2 0 0 0 0,-1 0 0 0 0,-2 0 0 0 0,0 0 0 0 0,-1 0 0 0 0,6 0 0 0 0,1 0 0 0 0,1 0 0 0 0,-8-6 0 0 0,-4-1 0 0 0,-1-1 0 0 0,1 2 0 0 0,0 2 0 0 0,8 2 0 0 0,2 0 0 0 0,0 2 0 0 0,0 0 0 0 0,-1 0 0 0 0,-2 0 0 0 0,-8-5 0 0 0,-1-3 0 0 0,4 1 0 0 0,4 1 0 0 0,1 2 0 0 0,0 2 0 0 0,0 0 0 0 0,-1 2 0 0 0,0 0 0 0 0,-2 0 0 0 0,1 0 0 0 0,-1 0 0 0 0,0 1 0 0 0,0-1 0 0 0,0 0 0 0 0,0 0 0 0 0,0 0 0 0 0,0 0 0 0 0,0 0 0 0 0,1 0 0 0 0,-1 0 0 0 0,0 0 0 0 0,6 0 0 0 0,2 0 0 0 0,-1 0 0 0 0,-1 0 0 0 0,-1 0 0 0 0,-3 0 0 0 0,0 0 0 0 0,-1 0 0 0 0,5 0 0 0 0,1 0 0 0 0,0 0 0 0 0,-1 0 0 0 0,-2 0 0 0 0,-1 0 0 0 0,4 0 0 0 0,1 0 0 0 0,0 0 0 0 0,-2 0 0 0 0,-2 0 0 0 0,4 0 0 0 0,1 0 0 0 0,-1 0 0 0 0,-2 0 0 0 0,-2 0 0 0 0,-2 0 0 0 0,5 0 0 0 0,1 0 0 0 0,0 0 0 0 0,-2 0 0 0 0,-3 0 0 0 0,0 0 0 0 0,-2 0 0 0 0,0 0 0 0 0,-1 0 0 0 0,0 0 0 0 0,-1 0 0 0 0,1 0 0 0 0,0 0 0 0 0,6 0 0 0 0,2 0 0 0 0,-1 0 0 0 0,-1 0 0 0 0,-1 0 0 0 0,-3 0 0 0 0,0 0 0 0 0,-1 0 0 0 0,-1 0 0 0 0,0 0 0 0 0,-1 0 0 0 0,1 0 0 0 0,0 0 0 0 0,0 0 0 0 0,0 0 0 0 0,0 0 0 0 0,0 0 0 0 0,0 0 0 0 0,1 0 0 0 0,-1 0 0 0 0,0 0 0 0 0,-6 6 0 0 0,-1 2 0 0 0,-1-1 0 0 0,3-1 0 0 0,1-2 0 0 0,1-1 0 0 0,2-2 0 0 0,0 0 0 0 0,2-1 0 0 0,-1-1 0 0 0,0 1 0 0 0,1 0 0 0 0,-1-1 0 0 0,1 1 0 0 0,-1 0 0 0 0,0 0 0 0 0,0 0 0 0 0,0 0 0 0 0,0 0 0 0 0,1 0 0 0 0,-1 0 0 0 0,0 0 0 0 0,0 0 0 0 0,0 0 0 0 0,0 0 0 0 0,0 0 0 0 0,1 0 0 0 0,-1 0 0 0 0,0 0 0 0 0,0 0 0 0 0,0 0 0 0 0,0 0 0 0 0,0 0 0 0 0,1 0 0 0 0,-1 0 0 0 0,0 0 0 0 0,0 0 0 0 0,0 0 0 0 0,0 0 0 0 0,0 0 0 0 0,1 0 0 0 0,-1 0 0 0 0,-6 6 0 0 0,-2 2 0 0 0,1-1 0 0 0,1-1 0 0 0,2-2 0 0 0,2-1 0 0 0,1-2 0 0 0,0 0 0 0 0,1-1 0 0 0,1 0 0 0 0,-1-1 0 0 0,1 1 0 0 0,-1 0 0 0 0,-5 5 0 0 0,-3 3 0 0 0,1-1 0 0 0,1-1 0 0 0,2-2 0 0 0,2-1 0 0 0,0-2 0 0 0,-4 6 0 0 0,-2 0 0 0 0,1 1 0 0 0,2-3 0 0 0,1-1 0 0 0,2-2 0 0 0,-5 5 0 0 0,-1 2 0 0 0,1-2 0 0 0,1-1 0 0 0,-3 3 0 0 0,-1 1 0 0 0,2-1 0 0 0,1-3 0 0 0,-2 4 0 0 0,-1 0 0 0 0,1-2 0 0 0,3-1 0 0 0,-3 2 0 0 0,-1 1 0 0 0,2-1 0 0 0,2-3 0 0 0,-4 4 0 0 0,0-1 0 0 0,2 0 0 0 0,2-3 0 0 0,2-2 0 0 0,2-2 0 0 0,2-1 0 0 0,-6 5 0 0 0,-2 1 0 0 0,-4-5 0 0 0,-7-10 0 0 0,-11-4 0 0 0,-7-4 0 0 0,-3-7 0 0 0,0-4 0 0 0,-5 2 0 0 0,0-1 0 0 0,1-1 0 0 0,3-2 0 0 0,-4 4 0 0 0,0 0 0 0 0,3-1 0 0 0,-4 3 0 0 0,0 1 0 0 0,2-3 0 0 0,-2 4 0 0 0,0-1 0 0 0,2-2 0 0 0,-3 2 0 0 0,1 0 0 0 0,-3 3 0 0 0,0 0 0 0 0,4-4 0 0 0,-3 3 0 0 0,1-1 0 0 0,-3 3 0 0 0,2-2 0 0 0,2-3 0 0 0,-2 3 0 0 0,1-1 0 0 0,-2 2 0 0 0,0 0 0 0 0,4-4 0 0 0,-3 3 0 0 0,1-2 0 0 0,3 4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9T18:19:33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16565 14359 16383 0 0,'-6'0'0'0'0,"-8"0"0"0"0,-7 0 0 0 0,-5 0 0 0 0,-5 0 0 0 0,3 6 0 0 0,0 1 0 0 0,6 6 0 0 0,0 1 0 0 0,-2-2 0 0 0,-2-4 0 0 0,2 4 0 0 0,1-2 0 0 0,-3-1 0 0 0,4 3 0 0 0,0 0 0 0 0,-3-3 0 0 0,-2 4 0 0 0,-3-1 0 0 0,4 3 0 0 0,0 0 0 0 0,0-3 0 0 0,3 2 0 0 0,0-2 0 0 0,-1-2 0 0 0,-4-3 0 0 0,4-2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20:41:58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8491 495 24575,'0'-3'0,"0"-1"0,-1 1 0,1 0 0,-1 0 0,1 0 0,-1 0 0,0-1 0,0 1 0,-1 1 0,1-1 0,-1 0 0,1 0 0,-1 0 0,0 1 0,0-1 0,0 1 0,0-1 0,-4-2 0,-3-2 0,0 1 0,-1 0 0,-20-10 0,17 10 0,-18-13 0,17 11 0,0 0 0,0 0 0,0 1 0,-1 1 0,0 0 0,-17-3 0,22 7 0,-1 0 0,-15 0 0,-13-2 0,11 0 0,-53 0 0,51 4 0,-46-7 0,36 2 0,0 3 0,-64 2 0,33 2 0,64-2 0,-20 0 0,0-1 0,-40-6 0,39 3 0,1 2 0,-53 2 0,36 1 0,39-2 0,1 1 0,-1-1 0,0 0 0,1-1 0,0 1 0,-1-1 0,-7-3 0,6 2 0,1 1 0,-1-1 0,-10-1 0,-10 1 0,-1 1 0,0 1 0,-30 3 0,-2-1 0,23 0 0,-67-10 0,71 6 0,0 1 0,-51 2 0,-27 0 0,58-6-182,25 2-4,-30 1 0,-187 3 186,232-1 96,0 0 1,-19-4 0,18 2 35,-25-1 0,-274 3-132,150 2 0,150-2 0,-1 0 0,-15-4 0,14 3 0,-23-3 0,-84 7 0,-47-4 0,117-4 0,30 3 0,-27-1 0,-41 5 0,-68-2 0,116-5 0,28 3 0,-24-1 0,-264 4 0,145 1 0,149-2 0,-1 0 0,1 0 0,0-1 0,1 1 0,-1-2 0,-7-2 0,6 2 0,-1 0 0,1 1 0,-16-3 0,-41 3 0,47 2 0,0 0 0,0-1 0,-23-5 0,24 4 0,0 0 0,0 0 0,-23 2 0,22 1 0,-1-2 0,-27-3 0,22 1 0,-47-1 0,12 2 0,17-4 0,28 4 0,-23-2 0,-8 4 0,30 1 0,1 0 0,-1-2 0,0 0 0,-25-5 0,22 3 0,-1 0 0,0 1 0,0 1 0,-31 2 0,-29-2 0,37-5 0,29 3 0,-25-1 0,1 4 0,3-1 0,-46-5 0,45 2 0,-59 1 0,59 3 0,-61-7 0,66 4 0,-61 1 0,75 2 0,8-1 0,1 1 0,-1-2 0,1 1 0,-1-1 0,-13-5 0,12 3 0,0 1 0,0 1 0,-12-2 0,-5 2 0,-30 2 0,35 1 0,0-1 0,-36-5 0,9-1 0,-1 2 0,-77 5 0,47 0 0,-6 0 0,-92-3 0,126-4 0,30 3 0,-27-1 0,-346 5 0,385-1 0,0 0 0,0 1 0,0 0 0,0 1 0,1 0 0,-1 0 0,0 1 0,1 0 0,-14 6 0,12-4 0,0 0 0,0-1 0,0-1 0,0 0 0,-20 3 0,-10 4 0,23-6 0,0-1 0,-24 1 0,1 1 0,18-2 0,-116 21 0,112-19 0,-3 1 0,-35 13 0,59-17 0,0 0 0,0 1 0,0 0 0,-5 5 0,-15 8 0,-20 5 0,-48 13 0,77-28 0,1 1 0,-25 14 0,22-11 0,-20 9 0,4-6 0,8-4 0,0 2 0,1 1 0,-25 15 0,-47 26 0,42-25 0,44-21 0,1-1 0,1 1 0,0 1 0,-17 16 0,-27 39 0,48-56 0,1 0 0,0 1 0,0-1 0,1 1 0,0 0 0,0-1 0,1 1 0,0 1 0,-1 9 0,0-1 0,2 0 0,1 0 0,1 26 0,0-38 0,0 0 0,0 0 0,0 0 0,1 0 0,0-1 0,-1 1 0,2-1 0,2 7 0,27 31 0,-23-31 0,13 22 0,-17-25 0,0 1 0,1-1 0,0 0 0,0 0 0,0 0 0,1-1 0,0 0 0,13 9 0,-10-7 0,0-1 0,-1 1 0,0 1 0,-1 0 0,9 12 0,-10-15 0,0 0 0,0 0 0,1-1 0,0 0 0,0 0 0,1-1 0,17 9 0,15 9 0,-20-9 0,1-1 0,0-1 0,1-1 0,0-1 0,32 9 0,-31-11 0,0 1 0,32 18 0,-40-19 0,-1-2 0,28 9 0,-1-2 0,-5-1 0,0-1 0,49 7 0,-68-15 0,78 12 0,-82-13 0,-3-1 0,-1 1 0,1 0 0,13 5 0,-7-1 0,1 0 0,-1-1 0,1-1 0,0-1 0,33 3 0,-24-5 0,-1 2 0,28 6 0,-29-4 0,1-1 0,32 1 0,-7-6 0,-14 0 0,1 2 0,50 7 0,-61-5 0,0-1 0,44-2 0,16 1 0,-36 5 0,-29-3 0,27 1 0,-32-3 0,24 4 0,8 1 0,-40-5 0,-1 1 0,1 0 0,-1 0 0,14 5 0,-13-4 0,1 0 0,-1 0 0,14 1 0,97 11 0,-76-10 0,-15-1 0,34 0 0,-39-3 0,27 4 0,-26-2 0,26 1 0,-20-4 0,-1 1 0,33 6 0,14 0 0,-5 0 0,10-1-420,-4 1 31,-43-4 310,-24-2 1,0 0 0,0 1-1,0 0 1,16 5-1,-14-3 63,0 0-1,0-2 0,1 1 1,0-1-1,21-1 1,-15 0 21,33 5-5,16 1 0,-48-6 0,25 4 0,-25-2 0,25 1 0,-22-4 36,-4-1 119,1 2 0,-1 0 0,22 5 0,-22-3-115,0-1 1,1 0 0,30-3 0,-30 0-49,0 1 0,0 0 0,26 6 0,-14-2 8,-1-1 0,1-1 0,40-4 0,48 3 0,-71 6 0,-30-4 0,31 1 0,28-5 180,55 2 227,-83 5-407,-30-2 0,29-1 0,22-4 0,53 2 0,-74 5 0,-29-2 0,28-1 0,-42-3 0,1 0 0,0 1 0,0 0 0,0 0 0,0 1 0,14 4 0,-8-2 0,1 0 0,0-1 0,0 0 0,0-1 0,0-1 0,31-2 0,22 2 0,-16 5 0,-31-3 0,26 1 0,-25-4 0,-1 0 0,-1 0 0,42 7 0,-36-3 0,0-1 0,1-2 0,39-2 0,-11-1 0,-27 3 0,49 6 0,-45-3 0,0-2 0,47-3 0,33 2 0,-64 6 0,-29-4 0,31 1 0,376-4 0,-414 1 0,1 0 0,14 4 0,-13-3 0,22 2 0,21-4 0,-34-1 0,1 1 0,43 6 0,-23 0 0,0-3 0,81-3 0,-50-1 0,-59 1 0,9 1 0,-1-2 0,46-7 0,-53 5 0,31-1 0,-30 4 0,29-6 0,19-6 0,-30 7 0,46-15 0,-73 17 0,-1-1 0,17-10 0,-2 2 0,51-18 0,-55 24 0,0-2 0,-1 0 0,0-1 0,25-17 0,13-26 0,102-77 0,-118 98 0,-14 12 0,52-50 0,-67 59 0,-7 6 0,-1 1 0,0-1 0,0 0 0,0 0 0,0 0 0,-1 0 0,4-6 0,8-13 0,1 0 0,1 0 0,22-21 0,-34 39 0,0-1 0,-1 0 0,0-1 0,0 1 0,0-1 0,-1 0 0,5-11 0,-1-5 0,4-25 0,-9 39 0,1-14 0,0-1 0,-2-1 0,-2-39 0,-1 11 0,2 46 0,1-1 0,-1 0 0,0 0 0,-1 0 0,0 0 0,0 0 0,-1 1 0,0-1 0,-4-11 0,-3 0 0,7 12 0,-1 0 0,-1 0 0,1 0 0,-1 1 0,0 0 0,0-1 0,-1 1 0,0 1 0,-7-7 0,6 6 0,1 0 0,-1 0 0,-6-11 0,7 9 0,-1 1 0,-10-11 0,4 7 0,-27-16 0,25 17 0,-22-19 0,26 22 0,0 0 0,0 0 0,0 1 0,-1 0 0,0 1 0,-12-4 0,-11-6 0,25 12 0,0 0 0,-1 0 0,-17-3 0,7 2 0,-110-15 0,32 7 0,53-1 0,35 10 0,-1 0 0,0 0 0,-13-1 0,-23-2 0,-57-2 0,81 6 0,-24-3 0,-23-2 0,51 6 0,-24-4 0,-15-2 0,23 7 0,-37-7 0,-24-7 0,78 11 0,1 1 0,-21 1 0,20 1 0,1 0 0,-21-5 0,-3 0 0,0 1 0,-82 4 0,51 1 0,-2438-1 0,2493 1 0,-28 5 0,28-3 0,-27 1 0,-1375-3 0,677-3 0,344 2 0,388 1 0,0 0 0,-19 4 0,-13 2 0,-12-6 0,34-1 0,0 0 0,0 2 0,-23 4 0,25-4 0,-1 0 0,1 0 0,-27-3 0,25 1 0,1 0 0,-35 5 0,-23 3 0,4 0 0,59-6 0,1-1 0,-15-1 0,15 0 0,-25 3 0,33-1 0,-1-1 0,1 1 0,0 0 0,-6 3 0,6-2 0,-1-1 0,1 0 0,-11 3 0,-121 23 0,119-23 0,-32 12 0,29-10 0,11-3 0,0 0 0,0 0 0,1 1 0,-1 0 0,1 1 0,1 0 0,-1 1 0,-10 9 0,-1 1 0,14-12 0,0 0 0,0 0 0,-6 7 0,7-4 0,-1 0 0,1 1 0,1-1 0,0 1 0,0 0 0,-3 13 0,-3 5 0,-7 5 0,13-24 0,0 0 0,0 0 0,1 0 0,-3 9 0,0 10 0,1 1 0,2 0 0,0 0 0,2 34 0,1-33 0,0-9 0,3 37 0,-2-51 0,0-1 0,0 1 0,0-1 0,1 0 0,0 0 0,0 0 0,1 0 0,-1 0 0,1 0 0,0 0 0,6 6 0,38 49 0,-23-28 0,-17-24 0,0-1 0,1 0 0,-1-1 0,1 1 0,11 5 0,-9-6 0,-1 1 0,0 0 0,15 14 0,-13-10 0,0-2 0,0 1 0,1-2 0,1 1 0,-1-2 0,1 0 0,24 10 0,-14-8 0,-13-6 0,-1 0 0,0 1 0,0 0 0,0 1 0,15 11 0,-17-11 0,1 0 0,-1 0 0,1-1 0,0 0 0,17 5 0,46 10 0,-29-8 0,71 19 0,-57-12 0,-40-11 0,1-2 0,0 0 0,23 3 0,54 8 0,-17-3 0,105 22 0,-173-33 0,-1 0 0,0 1 0,12 5 0,-12-4 0,1-1 0,-1 0 0,13 2 0,148 28 0,-15-2 0,-62-13 0,-59-13 0,-15-2 0,24 2 0,-35-4 7,1 0 0,-1 0 0,0 1 0,0 0 0,8 4 0,-6-3-213,0 0-1,14 3 0,67 5 53,-62-8 154,33 0 0,-34-3 0,39 6 0,-38-2-68,0-3 0,42-1 0,22 1-60,-42 5 128,-29-3 0,28 1 0,0-4 0,-16-1 0,0 2 0,52 7 0,-66-5 9,37 0 1,-35-3-1,31 5 0,-25-1-9,46-1 0,-15-1 0,-6 4 314,-30-3-75,26 1 0,-38-4-237,0-1-12,-1 1-1,1 1 1,0 0 0,-1 0-1,1 1 1,11 3-1,-6 0-59,0-1 0,0-1-1,0-1 1,30 1-1,-37-2 69,53 5-244,26 1-170,-56-6 409,44 8-1,61 2-67,-110-9 75,40 0 0,-2-1 0,-8 5 232,24 1 172,3 1-735,4-1-19,-62-6 435,27 4 1,22 2 216,-65-7-343,0 2 0,0-1 0,-1 1 0,18 6 0,-17-5-23,1 0-1,0-1 0,0 0 1,10 1-1,5-2 65,0 0 0,32 5 0,24 1 0,-7 0 0,-45-4 0,51-1 0,-50-2 0,47 5 0,-10 1 78,125-3 1,-102-4-48,273 1 691,-342-1-722,28-5 0,-28 3 0,27-1 0,47-2 285,7-1 32,-83 6-317,32-5 0,-32 3 0,29-1 0,-37 4 0,-6 0 0,0 0 0,0 0 0,0 0 0,-1 0 0,1-1 0,0 0 0,0 0 0,0 0 0,-1-1 0,6-2 0,-1 0 0,0 1 0,0 0 0,0 0 0,0 1 0,1 0 0,15 0 0,13-3 0,62-9 0,12-14 0,-69 16 0,-31 8 0,0-1 0,16-8 0,1 0 0,2 2 0,1 1 0,36-6 0,-20 5 0,-9 0 0,-14 4 0,32-4 0,-48 10 0,58-11 0,-59 10 0,0-1 0,-1 0 0,14-7 0,-15 6 0,0 1 0,0 0 0,1 0 0,-1 1 0,14-3 0,-19 4 0,15-1 0,1-1 0,29-10 0,-15 3 0,-15 5 0,25-12 0,-25 11 0,29-10 0,-31 12 0,-1 0 0,0-1 0,20-10 0,-19 7 0,2 1 0,-1 0 0,23-5 0,17-7 0,-28 8 0,-17 8 0,-1-1 0,1 0 0,-1-1 0,0 0 0,9-7 0,44-28 0,-40 27 0,22-17 0,-24 10 0,5-3 0,-16 17 0,18-12 0,0-2 0,-2-1 0,30-29 0,-40 34 0,-9 10 0,0 0 0,-1 0 0,8-10 0,-8 8 0,0 1 0,10-10 0,-8 11 0,-2-1 0,9-11 0,-6 4 0,-1-1 0,0 0 0,-1 0 0,-1 0 0,0-1 0,4-27 0,-5 24 0,0-1 0,2 1 0,0 0 0,12-24 0,-12 27 0,-1 0 0,0 0 0,-1 0 0,0 0 0,-1-1 0,0-20 0,9-41 0,-6 45 0,-3 18 0,2-29 0,-5 29-1365,0 3-5461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21:30:4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1355 0 24575,'-9'1'0,"0"0"0,0 1 0,0 0 0,0 1 0,1-1 0,-1 1 0,1 1 0,0 0 0,-9 5 0,-24 11 0,-3 3 0,5-2 0,-22 7 0,34-16 0,-1-1 0,0-2 0,-46 10 0,63-17 0,1 0 0,0 0 0,0 1 0,0 0 0,-19 10 0,12-6 0,0 0 0,-1 0 0,1-2 0,-2 0 0,-21 2 0,-15 5 0,2 0 0,-35 10 0,58-15 0,23-5 0,1-1 0,-1 1 0,0 0 0,-12 7 0,2-2 0,0 0 0,0 0 0,-31 6 0,-1 0 0,-11 3 0,37-11 0,1 2 0,-27 10 0,17 0 0,22-12 0,-1 0 0,1 0 0,-15 5 0,-16 3 0,40-13 0,1 0 0,0 0 0,0 0 0,-1 0 0,1 0 0,0-1 0,0 1 0,-1 0 0,1 0 0,0 0 0,0 0 0,-1 0 0,1 0 0,0-1 0,0 1 0,0 0 0,-1 0 0,1 0 0,0-1 0,0 1 0,0 0 0,0 0 0,0 0 0,-1-1 0,1 1 0,0 0 0,0 0 0,0-1 0,0 1 0,0 0 0,0 0 0,0-1 0,0 1 0,0 0 0,0-1 0,0 1 0,0 0 0,0 0 0,0-1 0,0 1 0,0 0 0,0 0 0,0-1 0,1 1 0,-1 0 0,0-1 0,4-14 0,-3 13 0,2-4 0,0 0 0,0 0 0,0 0 0,1 0 0,0 0 0,0 1 0,6-6 0,-4 5 0,-1 0 0,0-1 0,-1 0 0,8-12 0,19-66 0,-29 77 0,2 1 0,-1-1 0,1 1 0,0 0 0,1 0 0,-1 0 0,1 1 0,7-7 0,6-7-1365,-11 12-5461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0 319 24575,'5'-1'0,"-1"0"0,0 0 0,0 0 0,1-1 0,-1 1 0,0-1 0,0 0 0,4-3 0,3-2 0,84-47 0,-89 51 0,-1-1 0,0 0 0,0 0 0,0 0 0,6-8 0,14-12 0,-8 11 0,-11 9 0,0-1 0,1 0 0,-2 0 0,7-6 0,-5 3 0,0 1 0,1 0 0,12-8 0,-9 7 0,13-13 0,-21 18 0,-1 0 0,0 0 0,0 0 0,0-1 0,0 1 0,0-1 0,-1 0 0,2-6 0,-2 6 0,1 0 0,-1 0 0,1 0 0,0 0 0,0 0 0,3-5 0,-4 9 0,-1 0 0,1-1 0,-1 1 0,0 0 0,1-1 0,-1 1 0,0-1 0,0 1 0,1 0 0,-1-1 0,0 1 0,0-1 0,0 1 0,1-1 0,-1 1 0,0-2 0,-6 2 0,-11 10 0,12-5 0,1 0 0,-1 0 0,1 1 0,0-1 0,-5 10 0,-10 14 0,16-25 0,0 0 0,0 1 0,0 0 0,1-1 0,0 1 0,0 0 0,0 0 0,0 0 0,1 1 0,-1 8 0,0 4 0,2 34 0,0 4 0,-2-40 0,-6 20 0,6-25 0,-1 0 0,1 0 0,1 0 0,-1 13 0,2-23 0,0 0 0,0 0 0,0 0 0,1 1 0,-1-1 0,0 0 0,0 0 0,1 0 0,-1 0 0,0 0 0,1 0 0,-1 0 0,1 0 0,0 0 0,-1 0 0,1 0 0,0 0 0,-1 0 0,1-1 0,2 2 0,-2-1 0,0 0 0,1-1 0,-1 1 0,0-1 0,1 1 0,-1-1 0,1 0 0,-1 1 0,1-1 0,-1 0 0,1 0 0,-1 0 0,3-1 0,1 1 0,-1-1 0,0 0 0,1-1 0,-1 1 0,0-1 0,0 0 0,0 0 0,0 0 0,5-4 0,-3 1 0,2-1 0,0 0 0,0 0 0,13-6 0,-14 9 0,-1-1 0,1 1 0,-1-1 0,0-1 0,0 1 0,0-1 0,0 0 0,-1-1 0,9-10 0,-11 12 0,0 1 0,1-1 0,0 1 0,-1 0 0,1 0 0,0 1 0,6-4 0,-3 2 0,-1 1 0,8-8 0,12-8 0,-19 14 0,-1 1 0,0-1 0,9-9 0,22-33 0,-36 47 0,-1-1 0,1 0 0,0 0 0,-1 0 0,1 0 0,-1 0 0,1 0 0,-1 0 0,0 0 0,1-1 0,-1 1 0,0 0 0,0 0 0,1 0 0,-1-2 0,0 3 0,-1 0 0,1-1 0,0 1 0,0 0 0,0 0 0,0 0 0,0 0 0,0-1 0,0 1 0,-1 0 0,1 0 0,0 0 0,0 0 0,0 0 0,0-1 0,0 1 0,-1 0 0,1 0 0,0 0 0,0 0 0,0 0 0,-1 0 0,1 0 0,0 0 0,0 0 0,0 0 0,-1 0 0,1 0 0,0 0 0,-12 3 0,-1 3 0,4-2 0,1 0 0,-16 10 0,22-12 0,0-1 0,0 1 0,0 0 0,0 0 0,0 0 0,0 1 0,0-1 0,1 0 0,-1 1 0,1-1 0,-1 1 0,1-1 0,-2 6 0,-4 15 0,-20 43 0,17-45 0,5-8 0,1 0 0,0 0 0,-2 22 0,0-3 0,-2 11 0,6-27 0,-1-1 0,-9 31 0,3-20 0,8-20 0,-1 1 0,0-1 0,0 0 0,0-1 0,-1 1 0,-6 9 0,-3 4 0,0-1 0,2 1 0,-14 36 0,21-49 0,-1 1 0,1-1 0,-1 1 0,0-1 0,-10 11 0,4-5 0,-8 15 0,13-18 0,-1 0 0,-1-1 0,1 0 0,-1 0 0,-9 8 0,11-11 0,4-4 0,0 0 0,0 0 0,0 0 0,0 0 0,0 0 0,0 0 0,0 0 0,0-1 0,0 1 0,0 0 0,0-1 0,0 1 0,0-1 0,-1 1 0,1-1 0,0 1 0,-2-1 0,3-1 0,1 1 0,-1-1 0,0 0 0,1 0 0,-1 0 0,0 1 0,1-1 0,-1 0 0,1 1 0,0-1 0,-1 0 0,1 1 0,0-2 0,-1 2 0,12-13 0,0-1 0,15-25 0,-8 11 0,5-3 0,7-11 0,-27 36 0,0 1 0,1-1 0,0 1 0,0 0 0,0 0 0,7-5 0,-10 9 0,6-7 0,1 0 0,8-12 0,5-6 0,-17 22 0,-1 0 0,1 1 0,0-1 0,0 1 0,9-3 0,-7 2 0,0 0 0,10-7 0,-10 6 0,1 0 0,0 1 0,0 0 0,0 0 0,10-2 0,-6 1 0,19-9 0,-8 3 0,-18 9 0,0 0 0,0 0 0,-1 0 0,1-1 0,-1 0 0,7-5 0,15-14-1365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21:30:51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24575,'1'1'0,"0"0"0,0-1 0,0 1 0,-1 0 0,1 0 0,0 0 0,0 0 0,0-1 0,0 1 0,0 0 0,1-1 0,1 1 0,4 3 0,0 2 0,1-1 0,1 0 0,-1 0 0,0-1 0,18 6 0,-2-4 0,25 5 0,-27-7 0,-7 0 0,1-2 0,21 2 0,-19-3 0,26 6 0,-14-2 0,1 1 0,-22-3 0,1-1 0,13 1 0,24 2-1365,-33-2-5461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21:30:5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24575,'0'5'0,"1"1"0,0-1 0,0 1 0,0-1 0,1 0 0,0 0 0,0 1 0,3 5 0,25 38 0,-22-38 0,0-1 0,1 1 0,1-1 0,18 15 0,5 8 0,-24-24 0,0 0 0,18 14 0,-4-9 0,-18-11 0,1 0 0,-1 0 0,0 1 0,0 0 0,-1-1 0,7 8 0,-6-6 0,0 1 0,0-1 0,1 0 0,0 0 0,0-1 0,0 0 0,0 0 0,12 5 0,4 2 0,-1 2 0,35 25 0,-40-27 0,0-1 0,2-1 0,33 14 0,54 19 0,-60-18 0,131 40 0,-77-31 0,-43-5 0,-21-16 0,-23-8 0,0 0 0,13 7 0,-19-7 0,-12-6 0,-14-7 0,6 0 0,-21-17 0,24 17 0,0 1 0,0 0 0,-22-11 0,26 15 0,0 0 0,0 0 0,1-1 0,-1 0 0,1 0 0,0 0 0,1-1 0,-7-8 0,-15-14 0,0 5 0,19 17 0,1 0 0,0 0 0,0-1 0,0 0 0,1 0 0,0-1 0,-7-13 0,11 18-50,-5-9-169,1 0 0,0-1-1,1 1 1,0-1 0,-5-25 0,8 25-6607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21:30:56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1 24575,'-310'0'0,"300"0"-136,-1 1-1,0 1 1,0 0-1,1 0 1,-1 1-1,1 0 1,0 1-1,0 0 0,-11 6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21:31:0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2611 336 24575,'-2'-1'0,"0"0"0,0 0 0,0 0 0,0 0 0,0 0 0,0 0 0,0 0 0,1 0 0,-1-1 0,-1-1 0,-6-4 0,-33-21 0,-14-8 0,47 32 0,0 1 0,0-1 0,-1 2 0,1-1 0,-13-1 0,-17-4 0,-51-13 0,49 12 0,-76-10 0,108 17 0,0-1 0,-13-6 0,-4 0 0,22 7 0,-7-1 0,1-1 0,0 2 0,-1 0 0,-17-2 0,-29-3 0,23 1 0,-116-19 0,122 20 0,6 1 0,-40-3 0,-16 0 0,33 1 0,4 0 0,25 3 0,-32-1 0,13 5 0,21 0 0,-1 0 0,-27-4 0,35 1 0,-1 0 0,1 0 0,-8-4 0,9 3 0,0 1 0,-1-1 0,0 2 0,-9-3 0,-27-3 0,27 4 0,-32-2 0,-17-2 0,42 4 0,-24 0 0,8 2 0,-78 3 0,107-1 0,-1 1 0,0 0 0,1 1 0,0 0 0,-1 1 0,-9 5 0,7-4 0,-4 1 0,-2 0 0,-36 5 0,34-7 0,-38 11 0,25-5 0,25-9 0,1 2 0,-1 0 0,-12 5 0,2 1 0,-2 1 0,-27 17 0,20-10 0,-48 22 0,23-14 0,33-13 0,-23 17 0,-1 1 0,34-23 0,0 0 0,1 0 0,0 1 0,1 0 0,0 1 0,0 0 0,1 0 0,0 0 0,0 1 0,1 0 0,0 1 0,1-1 0,0 1 0,-5 18 0,7-8 0,0-1 0,2 1 0,0-1 0,3 28 0,0 1 0,-3-24 0,0-10 0,1-1 0,2 19 0,-1-30 0,-1 1 0,1 0 0,0-1 0,0 0 0,0 1 0,1-1 0,-1 1 0,1-1 0,-1 0 0,1 0 0,0 0 0,1 0 0,-1 0 0,3 2 0,35 36 0,-30-30 0,0 0 0,1 0 0,23 16 0,-26-21 0,-1 0 0,1 1 0,-1 0 0,0 0 0,8 13 0,8 7 0,-17-21 0,1-1 0,0 0 0,0 0 0,1 0 0,11 5 0,-1 0 0,-13-8 0,0 1 0,-1 0 0,1 0 0,-1 0 0,0 1 0,0-1 0,6 9 0,-4-7 0,0 1 0,0-1 0,0 0 0,1 0 0,0 0 0,0-1 0,0 0 0,13 5 0,16 9 0,0 1 0,-25-14 0,-1 0 0,1 1 0,9 8 0,-13-9 0,1-1 0,0 1 0,0-1 0,0-1 0,0 1 0,1-1 0,11 2 0,64 9 0,-40-8 0,-12-1 0,46 0 0,20-4 0,92-3 0,-142-4 0,-29 3 0,21-1 0,-19 3 0,26-6 0,-8 1 0,-16 3 0,28-7 0,-22-1 0,-24 8 0,0 1 0,0 0 0,1 0 0,8-2 0,80-7 0,13-2 0,5-1 0,-50 6 0,96-2 0,-144 9 0,1 0 0,16-4 0,17-1 0,-20 3 0,30-7 0,-51 9 0,34-12 0,-30 9 0,0 1 0,14-3 0,70-16 0,-19 4 0,-31 4 0,-13 3 0,-23 8 0,0 0 0,-1-1 0,1 0 0,0-1 0,11-8 0,37-31 0,-54 41 0,8-6 0,-1-1 0,0 0 0,0-1 0,-1 0 0,10-16 0,-2 4 0,-13 17 0,0 1 0,0-1 0,0 0 0,0 0 0,-1 0 0,0-1 0,3-9 0,0-18 0,-1 0 0,-1 0 0,-2 0 0,-2 0 0,-4-37 0,4 67 0,0 0 0,-1 1 0,0-1 0,1 0 0,-1 1 0,-1-1 0,1 1 0,0 0 0,-1-1 0,0 1 0,0 0 0,-2-3 0,-1 0 0,0 2 0,1-1 0,-2 1 0,1-1 0,-10-5 0,-9-9 0,19 15 0,1 0 0,0 0 0,-1 1 0,0 0 0,-10-5 0,-64-21-1365,68 25-5461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24575,'-1'2'0,"1"0"0,0 0 0,-1-1 0,1 1 0,-1 0 0,-1-1 0,2 1 0,-1 0 0,-1 1 0,-3 7 0,-20 69 0,21-64 0,-16 39 0,9-3 0,-9 77 0,17-98 0,2-14 0,-4 20 0,-5 51 0,-1-13 0,9-51 0,0-13 0,1-1 0,-1 1 0,-2 9 0,-4 3 0,3 1 0,0-1 0,-2 40 0,3-31 0,2-19 0,-1 19 0,-3 25 0,1 2 0,5 466 0,0-237 0,1-276 0,0 0 0,3 13 0,-3-13 0,3 20 0,-5 25 0,2 25 0,4-46 0,-2-24 0,-1 20 0,-2-16 0,0-7 0,0-2 0,1 1 0,-1 1 0,2-1 0,-1 1 0,4 10 0,-1-5 0,-2-1 0,1 1 0,-1-1 0,-1 1 0,1 0 0,-2 0 0,-2 15 0,2 31 0,5-24 0,-2-25 0,1 21 0,1 56 0,2-9-550,-3-21 326,8 68-1528,-11-72 1660,-1-44-107,0 3-1,0-2 1,2 1-1,-1 0 1,6 20-1,-2-12 558,-1 1-1,0 0 0,1 34 0,-3-24-316,3 11 1441,4 75-3070,-8-98 1559,3 20 0,-2-20 31,1 20 0,2 20 429,0 0 7,-5-8-438,0 38 0,5-45 0,-3-26 0,2 24 0,-5 440 1636,1-468-1636,-5 23 0,2-22 0,1 22 0,-4 35 0,1-26 0,1-4 0,0-21 0,2 21 0,2-27 0,-2-1 0,-2 25 0,1-12 0,1 0 0,0-1 0,4 34 0,-1-8 0,-1 290 0,-1-328 0,-4 23 0,3-22 0,-1 24 0,3 583 0,0-620 0,0 0 0,0 2 0,0-2 0,0 1 0,1 0 0,-1-1 0,0 1 0,1 0 0,-1-1 0,1 4 0,-1-5 0,2 0 0,-2 1 0,0-1 0,0 0 0,0 0 0,1 0 0,-1 1 0,0-1 0,0 0 0,1 0 0,-1 0 0,0 0 0,0 0 0,1 2 0,-1-2 0,0 0 0,2 0 0,-2 0 0,0 0 0,1 0 0,10-4 0,72-38 0,-66 33 0,-14 6 0,1 2 0,0-1 0,0 0 0,-1 0 0,1 1 0,7-2 0,13-2 0,-10 1 0,-1 2 0,18 0 0,9 2 0,-10 0 0,53-7 0,-45 4 0,-1 0 0,45 3 0,-22 1 0,2064-1-780,-2110 2 780,21 3 0,8 0 0,82-5-1241,-66 0 827,-50 1 399,-1-1 0,-1 2 0,2-1 0,11 6-1,-10-4 2,-2 0-1,18 2 1,32-4 230,-42-2-103,0 2 0,28 3 0,-23-2-113,42 2 0,-14-3 0,-7 4 42,-24-2-11,18-1-1,845 0 953,-418-4-610,-451 1-462,-3 0-1,1 0 1,19-7 0,-16 4-86,-1 2 0,14-2 1,51 2-216,-48 3 269,49-7 0,-25 1 121,3-2 0,50-4 0,-89 9 383,24-1 0,-24 3 14,27-3 0,-5-2-260,0 2 0,60 3 0,-38 1-55,892-1-82,-938 0 0,24 5 0,-23-2 0,22 1 0,36-6-930,54 4-1169,-80 3 1768,20 1-223,521-6 3340,-265-1-1658,-313 1-1128,-1-2 0,12-1 0,-10 0 0,16-1 0,13 4 0,-12 0 0,44-6 0,-53 4 0,34 0 0,-37 2 0,1 0 0,26-5 0,40-8 0,4 1 0,-75 10 0,-2 1 0,1 1 0,15 0 0,-14 1 0,26-4 0,-34 2 0,0 0 0,-1 0 0,1 0 0,4-4 0,-5 2 0,1 2 0,-1-2 0,1 2 0,0 0 0,4-2 0,14 2 0,20-5 0,-4 1 0,-25 4 0,16-4 0,-15 2 0,1 2 0,-1 0 0,24 1 0,-23 0 0,0 0 0,0-2 0,18-1 0,-24 0-455,0 2 0,11 0 0,-10 1-6371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0 344 24575,'5'-2'0,"-1"1"0,1 0 0,-2 0 0,2-2 0,-1 2 0,0-2 0,0 1 0,4-3 0,4-1 0,85-53 0,-92 55 0,0 1 0,1-1 0,-1-1 0,-1 0 0,8-7 0,12-15 0,-7 14 0,-9 9 0,-2-1 0,0-1 0,0 1 0,5-8 0,-4 6 0,1-2 0,0 2 0,12-9 0,-9 7 0,14-12 0,-23 17 0,1 0 0,-2 0 0,2 2 0,-1-2 0,-1 0 0,1 0 0,0 0 0,1-6 0,-2 5 0,0 1 0,0-1 0,2 1 0,-2-1 0,1 2 0,5-7 0,-7 10 0,0 0 0,0-2 0,1 2 0,-1 0 0,0-1 0,1 1 0,-1 0 0,0-1 0,0 1 0,0 0 0,0-1 0,1 1 0,-1-2 0,0 2 0,0-1 0,0 0 0,-5 1 0,-12 10 0,12-4 0,0-1 0,0 1 0,1-1 0,-1 2 0,-3 9 0,-11 15 0,15-27 0,2 1 0,-2 0 0,2 0 0,-1 0 0,1 1 0,0-1 0,0 0 0,1 1 0,-1-1 0,0 11 0,1 3 0,1 37 0,0 4 0,-3-43 0,-4 22 0,4-28 0,1 1 0,-1 1 0,2-2 0,0 15 0,1-25 0,0 1 0,0-1 0,0 0 0,0 0 0,0 1 0,0-1 0,1 0 0,-1 0 0,0-1 0,1 2 0,-1-1 0,0 0 0,1 0 0,-1 0 0,2 1 0,-2-2 0,1 1 0,0 0 0,-1-1 0,3 3 0,-2-2 0,0-1 0,0 1 0,2-1 0,-2 1 0,0-1 0,1 0 0,-1 2 0,1-2 0,0 0 0,-1 0 0,0 0 0,0 0 0,4 0 0,-1-2 0,1 1 0,-1 0 0,1 0 0,-2-1 0,2 1 0,-1-1 0,0-1 0,0 1 0,6-4 0,-4 1 0,1-3 0,2 2 0,-2 0 0,15-7 0,-15 9 0,-1 1 0,1-1 0,0-1 0,-1 1 0,-1-1 0,1-1 0,1 1 0,-2-1 0,8-12 0,-9 15 0,0-1 0,-2 0 0,2 0 0,0 2 0,1-2 0,-1 2 0,5-4 0,-2 2 0,-1 0 0,9-7 0,11-10 0,-20 16 0,0 0 0,2 0 0,6-10 0,23-35 0,-36 49 0,0 0 0,-1-1 0,2 2 0,-2-1 0,1 0 0,-1 0 0,0-1 0,1 1 0,-1 0 0,0 0 0,1-1 0,-1 1 0,0 0 0,0 0 0,0-2 0,0 3 0,0 0 0,0-1 0,0 1 0,0 0 0,0 0 0,0 0 0,-1 0 0,1 0 0,0-1 0,0 1 0,0 0 0,0 0 0,0 0 0,0 0 0,-1 0 0,1 0 0,0 0 0,0-2 0,0 2 0,0 0 0,0 0 0,-1 0 0,1 0 0,0 0 0,0 0 0,0 0 0,0 0 0,-2 0 0,2 0 0,-11 4 0,-2 2 0,4-2 0,0 1 0,-15 10 0,22-14 0,-1 2 0,1-1 0,1-1 0,-2 2 0,2-1 0,-1 1 0,0-1 0,0 1 0,1-1 0,-1 1 0,1-1 0,0 2 0,-2 4 0,-4 16 0,-21 47 0,19-48 0,4-9 0,0 0 0,1 0 0,-2 24 0,-1-5 0,0 13 0,4-28 0,1-1 0,-11 32 0,5-21 0,7-22 0,-2 1 0,2 0 0,-2-1 0,1 1 0,-1-1 0,-7 10 0,-1 4 0,-1 0 0,2 0 0,-15 38 0,22-50 0,0-1 0,-1-1 0,0 2 0,0-2 0,-9 12 0,3-5 0,-9 16 0,13-19 0,0 0 0,-1-1 0,1-1 0,-1 1 0,-9 7 0,11-10 0,3-4 0,2-1 0,-1 0 0,0-1 0,1 1 0,-1 1 0,-1-1 0,1-1 0,0 1 0,0 0 0,-1-1 0,2 2 0,-1-2 0,0 1 0,0-1 0,-1 0 0,1 1 0,-3-1 0,4-1 0,2 1 0,-2-1 0,0-1 0,1 2 0,-1-1 0,0 0 0,1 1 0,-1-1 0,0 1 0,1-2 0,-1 1 0,2 1 0,-1-1 0,-1 1 0,12-15 0,0 0 0,16-27 0,-9 13 0,4-5 0,10-10 0,-29 37 0,-1 1 0,2 0 0,0 0 0,0 1 0,0 0 0,8-6 0,-11 9 0,7-6 0,-2-1 0,11-12 0,4-7 0,-17 23 0,0 2 0,0-1 0,0 0 0,0 0 0,9-2 0,-7 2 0,-1-1 0,12-6 0,-11 5 0,1 1 0,1 1 0,-1-1 0,0 2 0,10-5 0,-6 3 0,19-10 0,-8 4 0,-18 9 0,0-1 0,0 1 0,0-1 0,0 1 0,-1-2 0,7-4 0,17-15-1365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24575,'4'0'0,"-1"0"0,0 0 0,1 1 0,-1-1 0,0 1 0,1 1 0,-2-1 0,2 0 0,-2 0 0,6 4 0,2 2 0,15 15 0,1 0 0,-15-13 0,0 1 0,13 14 0,-15-14 0,-1-2 0,1 1 0,16 11 0,-14-11 0,0 1 0,1 0 0,-2 0 0,12 15 0,10 12 0,-1 3 0,-9-17-1365,-19-15-5461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24575,'-9'1'0,"2"-1"0,-2 1 0,2 1 0,-1-1 0,1 1 0,-2 1 0,1-1 0,1 2 0,1-1 0,-2 0 0,1 2 0,-9 7 0,-53 31 0,53-33 0,9-5 0,-1 0 0,-13 11 0,10-5 0,-3 1 0,-20 11 0,24-16 0,-7 4 0,8-6 0,1 0 0,0 1 0,-8 8 0,2-3 0,1-1 0,-2 1 0,-31 15 0,41-23 0,-42 27-1365,40-25-5461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24575,'4'0'0,"-1"0"0,0 0 0,0 1 0,1 0 0,-1 0 0,0 0 0,0 0 0,0 0 0,0 0 0,5 4 0,1 1 0,16 14 0,1 1 0,-15-13 0,-1 1 0,14 14 0,-16-14 0,1-1 0,0 0 0,15 10 0,-12-9 0,-1 0 0,0 0 0,-1 1 0,12 13 0,10 11 0,-2 3 0,-9-14-1365,-17-17-5461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46 24575,'0'-6'0,"0"-4"0,4 0 0,2 0 0,4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24575,'0'2'0,"0"6"0,4-1 0,-1 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8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0 24575,'-8'1'0,"1"-1"0,-1 1 0,0 0 0,0 1 0,1 0 0,-1 0 0,1 1 0,-1 0 0,1 0 0,0 0 0,0 1 0,-9 7 0,-52 29 0,52-30 0,9-6 0,-1 1 0,-12 11 0,8-6 0,-1 0 0,-21 12 0,25-16 0,-9 4 0,10-5 0,0 0 0,0 0 0,-8 8 0,3-3 0,-1 0 0,-1 0 0,-30 14 0,40-22 0,-40 27-1365,37-24-5461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24575,'-9'123'0,"-1"4"0,11-13-1365,-1-98-5461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171 104 24575,'-8'0'0,"2"2"0,-2-1 0,2 0 0,-1 0 0,0 2 0,0-2 0,1 2 0,0 0 0,-1 0 0,-9 7 0,4-3 0,-1 3 0,1-1 0,-18 21 0,27-28 0,1 2 0,-1 0 0,2-2 0,-1 2 0,0 0 0,1-1 0,0 1 0,0 0 0,-1 0 0,1-1 0,1 1 0,0 0 0,-1 0 0,1-1 0,0 1 0,0 1 0,1-1 0,-1-1 0,1 1 0,2 6 0,-1-1 0,1 1 0,1-1 0,-1 1 0,1-2 0,1 1 0,10 16 0,9 11 0,-18-26 0,0 0 0,0 0 0,2-1 0,-1-1 0,1 1 0,1 0 0,-2-2 0,13 9 0,-14-13 0,0-1 0,1 1 0,-1-1 0,0 0 0,2 0 0,-2-1 0,0-1 0,13 2 0,-7-2 0,-1 0 0,1 0 0,0-2 0,14-3 0,-23 4 0,-1 0 0,1 1 0,-1-1 0,1-1 0,-1 1 0,1 0 0,-2-2 0,1 2 0,1 0 0,-1-2 0,-1 2 0,2-1 0,-2 0 0,0 0 0,2-1 0,1-2 0,-1-3 0,2-1 0,-1-1 0,2-11 0,11-19 0,-11 28 0,1-1 0,-2-1 0,1 2 0,-1-2 0,-1 2 0,0-2 0,-2 0 0,1 1 0,-1-2 0,0-19 0,-1 9 0,-1 12 0,0-2 0,-3-14 0,2 24 0,0 0 0,1 1 0,-1-1 0,-2 2 0,2-2 0,-2 1 0,2 0 0,-1 0 0,-1-1 0,-3-3 0,-2-1 0,2 2 0,1 0 0,-1 0 0,-13-9 0,17 13 0,-2 1 0,0 0 0,2 1 0,-2-1 0,0 0 0,1 1 0,-1 0 0,0 0 0,1 1 0,-1-2 0,0 2 0,-5 0 0,-6-1 0,-37 0 0,48 1 0,-1 0 0,2 0 0,-2 1 0,1-1 0,0 1 0,-1 1 0,1-1 0,-7 4 0,9-4-105,1 0 0,-1 1 0,1-1 0,0 0 0,0 0 0,-2 2 0,2-2 0,1 0 0,-1 2 0,-1-2 0,1 0 0,-1 6 0,-2 6-6721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24575,'0'4'0,"0"2"0,0 4 0,0 2 0,0 7 0,0 1 0,0 0 0,0 1 0,0-2 0,0-1 0,0 0 0,0 2 0,0 1 0,0-1 0,0-4-8191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6:2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24575,'9'-2'0,"1"1"0,-2 0 0,2-2 0,-1 1 0,0-1 0,-1 0 0,1-1 0,0 0 0,0 0 0,-2-1 0,9-6 0,29-14 0,-40 23 0,0-1 0,0 0 0,-1-1 0,1 1 0,-2 0 0,2-1 0,-1-1 0,0 1 0,0-1 0,-1 1 0,4-6 0,1-6 0,16-36 0,-15 31 0,-2 0 0,1 0 0,5-38 0,-14 70 0,1 2 0,1 18 0,-1 1 0,0 429-1365,0-444-5461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8:59:5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24575,'0'0'0,"-1"0"0,1 0 0,-1 0 0,1 0 0,-1 0 0,1 0 0,-1 0 0,1 0 0,-1 1 0,1-1 0,-1 0 0,1 0 0,-1 1 0,1-1 0,0 0 0,-1 0 0,1 1 0,-1-1 0,1 0 0,0 1 0,-1-1 0,1 1 0,0-1 0,-1 0 0,1 1 0,0-1 0,-1 1 0,1 1 0,0 0 0,-1-1 0,1 1 0,0-1 0,0 1 0,0 0 0,0-1 0,0 1 0,0 1 0,1 5 0,1 0 0,4 13 0,-5-20 0,4 11 0,0 0 0,1 0 0,1 0 0,0-1 0,1 0 0,0-1 0,0 1 0,1-1 0,1-1 0,-1 0 0,1 0 0,1-1 0,0 0 0,19 10 0,13 3 0,114 61 0,-49-28 0,-22-11 0,-63-29 0,-1 1 0,0 2 0,-1 0 0,29 30 0,-24-21 0,50 37 0,-54-48 0,2-1 0,0-1 0,50 18 0,83 17 0,-28-10 0,-78-23 0,24 9 0,-65-20 0,-1 1 0,1-1 0,-1 1 0,0 1 0,11 8 0,-1 4 0,21 24 0,-26-25 0,1-1 0,31 24 0,-11-17 0,1-2 0,1-2 0,75 27 0,-87-36 0,262 84 0,-153-53 0,-120-37 0,0 1 0,-1 0 0,0 0 0,0 2 0,-1 0 0,1 0 0,-1 1 0,-1 0 0,17 16 0,4 11 0,-20-22 0,0 0 0,1 0 0,27 20 0,-17-21 0,0 0 0,0-1 0,48 15 0,24 10 0,100 42 0,-180-73 0,-1 0 0,0 1 0,0 1 0,-1 0 0,1 1 0,-2 1 0,1 0 0,-1 0 0,-1 1 0,1 1 0,-2 0 0,12 15 0,18 31 0,-27-37 0,0 0 0,2-2 0,0 0 0,1 0 0,23 19 0,8-5 0,2-1 0,60 27 0,-89-48 0,-5-2 0,0 2 0,0-1 0,-1 2 0,-1 0 0,0 0 0,0 1 0,18 24 0,-14-17 0,1 0 0,1-2 0,1 0 0,0-1 0,1-1 0,32 18 0,-23-18 0,1-1 0,0-1 0,1-1 0,48 10 0,82 8 0,-80-16 0,70 21 0,-85-18 0,151 44 0,-204-55 0,-1 0 0,-1 0 0,1 1 0,14 11 0,44 39 0,-22-16 0,-25-23 0,106 78 0,-111-84 0,1-1 0,0-1 0,1 0 0,-1-2 0,25 7 0,61 10 0,-47-13 0,60 22 0,-100-27 0,-1 1 0,1 0 0,-2 2 0,1 0 0,-1 1 0,-1 0 0,18 17 0,59 50 0,-78-67 0,1 0 0,1-2 0,0 1 0,24 8 0,80 22 0,46 18 0,-103-28 0,-37-16 0,1-1 0,0-2 0,37 11 0,-44-18 0,-1 1 0,1 1 0,-1 1 0,-1 1 0,32 16 0,-48-22 0,119 68 0,-100-59 0,1-1 0,0-2 0,41 11 0,39 0 0,-54-11 0,0 2 0,51 17 0,-75-15-78,0 0 0,0 1 0,33 25-1,-32-20-973,7 4-5774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9:02:11.9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625 2460 24575,'-37'-48'0,"28"39"0,1 0 0,1-1 0,0 0 0,0-1 0,-9-20 0,-11-46 0,-19-95 0,37 134 0,-34-145 0,32 131 0,-7-95 0,14-57 0,4 157 0,-10-71 0,6 90 0,-2-1 0,-1 1 0,-18-46 0,10 39 0,1-1 0,2-1 0,-12-69 0,-46-243 0,67 335 0,-28-109 0,13 56 0,2 0 0,-7-87 0,23 152 0,-1-17 0,-2 0 0,-4-21 0,6 35 0,0 1 0,0 0 0,0 0 0,-1-1 0,0 1 0,0 0 0,0 1 0,-1-1 0,1 0 0,-1 0 0,0 1 0,0 0 0,0-1 0,-7-4 0,10 7 0,0 1 0,-1 0 0,1-1 0,-1 1 0,1 0 0,-1 0 0,1-1 0,-1 1 0,1 0 0,-1 0 0,1 0 0,-1 0 0,1-1 0,-1 1 0,1 0 0,-1 0 0,1 0 0,-1 0 0,1 0 0,-1 0 0,1 1 0,-1-1 0,1 0 0,-1 0 0,1 0 0,-1 0 0,1 0 0,-1 1 0,0-1 0,0 1 0,1 0 0,-1 0 0,1 0 0,-1 0 0,0 0 0,1 0 0,-1 0 0,1 0 0,0 0 0,-1 0 0,1 0 0,0 0 0,0 2 0,-1 3 0,1 1 0,-1 0 0,3 11 0,21 97 0,0 2 0,-18-59 0,-3 1 0,-3 0 0,-13 99 0,4-57 0,-9 54 0,15-135-455,-1 1 0,-8 19 0,-1-6-6371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8T09:02:15.6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24575,'13'0'0,"1"0"0,-1 1 0,26 5 0,-34-4 0,1 0 0,-1 0 0,1 0 0,-1 1 0,0 0 0,0 0 0,0 0 0,0 0 0,-1 1 0,1 0 0,5 6 0,62 80 0,-66-82 0,3 6 0,0 1 0,-2-1 0,1 1 0,-2 1 0,9 27 0,-10-24 0,2-1 0,0 0 0,18 31 0,-9-26 0,1-1 0,22 21 0,-18-20 0,24 32 0,9 32 0,11 15 0,-33-59-1365,-4-5-5461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8.2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113 12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8.6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8 111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0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109 125 24575,'2'0'0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4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8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24575,'0'-1'0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0.2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20 115 24575,'0'-2'0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13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108 852 24575,'-1'0'0,"-1"0"0,1 0 0,-1 0 0,1-1 0,-1 1 0,1 0 0,0-1 0,-1 1 0,1-1 0,-1 0 0,1 1 0,0-1 0,-1 0 0,1 0 0,0 0 0,0 0 0,0 0 0,-2-1 0,1-1 0,1 1 0,-1-1 0,1 1 0,-1-1 0,1 0 0,0 1 0,0-1 0,-1-6 0,0 1 0,1 0 0,0 0 0,1 0 0,0 0 0,0 0 0,2-9 0,9-35 0,17-52 0,-11 48 0,-1 7 0,2 1 0,29-56 0,29-81 0,-71 174 0,0 0 0,1 0 0,0 1 0,1 0 0,0 0 0,1 0 0,8-8 0,7-9 0,-22 26 0,0 1 0,0-1 0,-1 0 0,1 1 0,-1-1 0,1 0 0,-1 0 0,1 0 0,-1 0 0,1 0 0,-1 1 0,0-1 0,1 0 0,-1 0 0,0 0 0,0 0 0,0 0 0,0 0 0,0 0 0,0 0 0,0-2 0,-1 2 0,1 1 0,-1-1 0,1 1 0,-1-1 0,0 0 0,1 1 0,-1-1 0,0 1 0,0 0 0,0-1 0,1 1 0,-1 0 0,0-1 0,0 1 0,0 0 0,0 0 0,0 0 0,1 0 0,-1 0 0,0 0 0,0 0 0,-2 0 0,-2 0 0,-1 1 0,0-1 0,1 1 0,0 1 0,-1-1 0,1 1 0,0 0 0,-1 0 0,1 0 0,0 1 0,-4 3 0,-8 5 0,-26 25 0,-4 3 0,14-17-103,-87 64-1159,99-68-5564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0.6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88 124 24575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1.0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21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1.3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32 24575,'0'-4'0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2.4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108 121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4:00.2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4148 24575,'0'0'0,"3"0"0,2 0 0,1-2 0,2-1 0,-2-2 0,2 0 0,2 0 0,-2 0 0,1 0 0,-2-2 0,1 1 0,1-1 0,4 1 0,-1-4 0,0 1 0,0-1 0,1 2 0,0-2 0,-3 1 0,1 1 0,-3-1 0,0 2 0,4-1 0,1-1 0,1 2 0,-3-5 0,1 3 0,-3-2 0,3 3 0,-3-2 0,4 3 0,-2-1 0,3 2 0,-2-1 0,0 1 0,0-1 0,0-2 0,3 2 0,-2-4 0,0 1 0,0 2 0,0-3 0,0 2 0,0-2 0,0 3 0,-3-1 0,3 2 0,1 2 0,0-1 0,0-4 0,0-2 0,-1 2 0,1-2 0,5 1 0,0-1 0,0-1 0,-1 3 0,-1-3 0,1 0-1484,-1 2 1908,-1 2-636,-3 0 212,-1 3-529,0-1 680,-1 1-226,1-1 75,3 2 0,0-2 0,1-2-606,-1 2 779,0-2-259,0 2 86,-1-3 0,2 1 0,1-2 0,-1 3 0,-1-1 0,0-1 0,-1 2 0,0 0 0,2 1 0,1 1 0,1 0 0,6-4 0,-1-2 0,-1 2-983,-2 1 1264,-2 0-422,1 2-154,1 0 379,-1-2-126,-1 2 42,-1-4 0,1 1 0,0 0 0,1 2 0,0-2 0,3 3 0,0-1-1779,-1 2 2287,-2-1-762,-2-2 254,4-3 0,1 0 0,0 0 0,4 0 0,-2 1 0,-2 1 0,3 0 0,-2 1 0,-2 3 0,-2-1 0,-2-3-26,3 0 34,0 0-12,-1 1 4,-2-1 0,-1 3 0,-1-1 0,5-1 0,-1 2 0,-3-2 0,2 2 0,1-3 0,-1-2 0,2-1 0,0 2 0,3 0 0,0 0-149,-2 2 192,-2-1-65,-2 3-49,1-3 92,-1-2-31,-1 2 10,0-1 0,-2 3 0,0-1 0,0-1 0,2 2 0,0 0 0,0 1 0,-4-1 0,1 2 1730,-2 1-2224,1-3 741,0-2-247,3 0 0,0 0 589,1 2-757,0-1 252,-1 2-84,-3 0 0,-1 1 0,0-2 0,3 2 2579,0-1-3316,1-4 1106,0 1-369,0-2 0,-1 0 992,0 3-1276,0-1 426,2 2-111,-3 0-40,3 1 13,-3 0-4,0 1 0,-1 2 0,0-2 0,3-1 0,1 0 0,-3-3 0,0 0 0,-1 0 0,0 1 0,0 0 0,1 2 0,-3-1 0,3 1 0,0 0 0,1 1 0,0 2 0,0-2 0,0-1 0,0 0 0,2-3 0,0 0 0,-3 0 0,0 1 0,0 0 0,-1 2 0,0-1 0,1 2 0,-3-2 0,0 2 0,3 2 0,1-2 0,0 2 0,-2-3 0,0 2 0,-3-5 0,0 2 0,0 0 0,-1 0 0,6 2 0,-2-2 0,4 2 0,0-1 0,0 1 0,2-1 0,0 1 0,-4-2 0,0 3 0,-1 0 0,-1-1 0,0 2 0,-2-6 0,0 2 0,3 1 0,-2-1 0,0 2 0,1 1 0,-2-1 0,0 2 0,0 0 0,-2-1 0,6-2 0,1 0 0,2 2 0,-2-1 0,-2-2 0,0 1 0,-2 1 0,1-3 0,3-2 0,0 2 0,0 1 0,-2 0 0,-1 2 0,-3-2 0,3 3 0,0-2 0,3 1 0,-1-2 0,2-3 0,0 1 0,0-1 0,2 1 0,-1 1 0,0 1 0,-1 0 0,-1-1 0,0 2 0,-1-1 0,2 1 0,0-1 0,0 2 0,-1-2-678,0 2 872,-1-4-291,0 1 97,-3-1 0,0 2 0,2-1 0,1 2 0,0 2 0,1-1 0,-4-2 0,3 2 0,3-2 0,0 1 0,0 0 0,-1 0 0,-1-3 0,0-1 0,-1 1 0,2-1 0,1 2 0,-1 0 0,-1 2 0,-3-1 0,0 2 0,-1 2 0,0-2 0,4 2 0,-3-3 0,3 2 0,-2-5 0,-1 2 0,1-2 0,-1 2 0,1 1 0,-3 0 0,5-1 0,1 1 0,1 2 0,-1-2 0,2 0 0,0 0 0,-1-1 0,-1 2 0,-1-5 6,0 2-7,-1 1 1,-4 0 0,3 2 0,1-2 0,-1 2 0,1-1 0,0 1 0,0-1 0,0 1 0,-1-1 0,3 1 0,0-1 0,0 1 0,0-4 0,-1 1 0,-1-1 0,0 1 0,3 0 0,-1 2 0,0 0 0,-1 0 0,0 0 0,-1 1 0,0-1 0,3 1 0,-1-2 0,0 2 0,-1-4 0,0-1 0,5-2 0,2 0 0,0 1 0,1 1 0,-1 3-1081,-5-4 1390,0 3-464,-3-2 155,3 3 0,-2 0 0,2-2 0,4 2 0,1-1 0,-1 0 0,0-5 0,5 3 0,3-4 0,-1 2-2058,-2-2 2646,-4 2-882,-3 1 294,3 2-1590,-2 1 2044,-1 2-681,4-1 227,-2 0 0,-1 0 0,-1 0 0,-2 1 0,-2-3 0,4-2 0,0 2 0,0-1 0,-1 2 0,-2 0 0,-1 2 505,2 2-649,-1-1 216,1 2-72,-2-2 0,0 0 0,-1-3 0,0 0 0,2-1 0,0 2 0,0-1 0,-1 2 0,0-1 0,5 2 0,-1-1 0,0 0 0,2-5 0,-2 1 0,2 1 0,-2 2 1433,2 0-1842,-2 0 613,5 1-204,-5-2 0,2 0 0,3 2 0,-1-5 0,-1 2 0,-3 0 0,-2 1 0,2 0 0,-2 2 0,-3-1 0,1 2 1317,-1 1-1693,1 0 564,2 0-188,-1-1 0,1 0 0,-1 2 0,1-2 0,3-4 0,-1 1 0,0 1-730,-2-1 938,-1 2-312,-1 0 104,-1 0 0,2 3 0,0-2 0,0 1 0,-1-1 0,0 1 0,0 1-112,-2-2 144,4 1-48,-1 1 16,-3-1 0,2 1 0,6-5 0,-1-2 0,0 1 0,-2-1 0,0 3 143,0 1-184,-3 0 61,-2 2-20,0 1 129,0-1-166,-1 1 1251,1-5-1555,0 1 511,0-1-170,3 0 0,0 3-551,-3-1 709,0 2-237,-1 1 79,0-1 1040,1 0-1337,-3-1 445,5 1 173,1-2-413,0 1 138,-2-1-46,-1 1 0,-1 1 0,0-1 0,3-4 0,0 0 0,-2 0 0,2 1 713,0-1-917,0 3 306,-3-1-102,2 2 0,0 1 0,-2-1 0,-1 1 0,0 2 0,-2-2 0,0 0 0,1-1 0,1 1 0,0 1 0,-1-5 0,2 2 0,-1-3 0,0 3 0,1 1 0,0-1 0,0 2 0,1-2 0,0 2 0,3-2 0,0 1 0,-3-1 0,0 1 0,0 1 0,-4-1 0,1 1 0,0-4 0,0 1 0,4 1 0,-1-1 0,-1 2 0,1-2 0,0 2 0,0-1 0,0 1 0,-3-1 0,1 1 0,2-1 0,1 0 0,0 0 0,1 1 0,-3-4 0,-1 1 0,1 2 0,-4-1 0,1 2 0,-2-2 0,1 2 0,3 1 0,-1 0 0,2 0 0,-1-1 0,2 1 0,-3-2 0,3 1 0,3-1 0,-2-2 0,0 1 0,0 2 0,-4-3 0,0 0 0,-2 0 0,0 1 0,1 2 0,-2-1 0,2 2 0,-2-2 0,-2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2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0 24575,'-2'3'0,"2"0"0,-1-2 0,1 2 0,-2 0 0,1-1 0,-1 1 0,2-2 0,-1 2 0,-2 1 0,-6 10 0,-26 95 0,29-90 0,-24 56 0,14-6 0,-12 106 0,25-134 0,2-19 0,-7 29 0,-8 68 0,1-19 0,11-68 0,3-19 0,-2 1 0,1-1 0,-5 12 0,-4 6 0,4 0 0,1-2 0,-6 57 0,5-42 0,6-29 0,-5 27 0,-2 35 0,1 4 0,7 637 0,1-326 0,-1-378 0,2 2 0,4 15 0,-3-14 0,1 25 0,-5 36 0,2 33 0,7-64 0,-6-31 0,3 27 0,-5-24 0,0-9 0,0 0 0,1 1 0,-1-3 0,2 3 0,-1-1 0,7 15 0,-2-7 0,-2-2 0,-1 2 0,0-1 0,0 1 0,-3 0 0,1-1 0,-2 23 0,1 39 0,7-31 0,-4-34 0,2 28 0,3 77 0,3-12-550,-5-30 326,11 95-1528,-14-100 1660,-3-57-107,0 0-1,0-1 1,2 1-1,-1 0 1,9 27-1,-2-15 558,-2-1-1,-2 2 0,5 47 0,-6-35-316,4 18 1441,5 100-3070,-11-134 1559,5 28 0,-1-27 31,-2 28 0,6 25 429,-2 1 7,-9-10-438,2 52 0,8-64 0,-4-32 0,1 31 0,-7 602 1636,2-640-1636,-7 32 0,4-31 0,-2 31 0,-3 46 0,0-34 0,2-5 0,2-29 0,0 28 0,4-38 0,-2 1 0,-5 32 0,2-15 0,2-1 0,2 0 0,2 45 0,1-10 0,-2 397 0,-2-449 0,-4 32 0,3-31 0,-2 32 0,6 799 0,-1-847 0,0 0 0,0-2 0,0 2 0,0 0 0,0-2 0,0 2 0,2-1 0,-2 1 0,1-2 0,0 7 0,1-8 0,-2 0 0,0 0 0,0 1 0,1-1 0,-1 0 0,0 0 0,0 1 0,2-1 0,-2 0 0,0 0 0,1 0 0,-1 0 0,0 2 0,2-2 0,-2 0 0,0 0 0,1 0 0,-1 0 0,0 0 0,2 0 0,15-4 0,104-54 0,-97 46 0,-20 8 0,2 1 0,0 0 0,-2 2 0,2-2 0,0 1 0,10-2 0,20-4 0,-17 5 0,0-1 0,27 0 0,11 4 0,-13 1 0,78-10 0,-69 3 0,2 3 0,64 5 0,-31-1 0,2999-1-780,-3068 0 780,32 8 0,11-1 0,119-7-1241,-92 0 827,-78 0 399,1 2 0,-1 0 0,0 0 0,20 7-1,-18-5 2,1 1-1,24 2 1,44-7 230,-58 0-103,1 0 0,37 6 0,-31-2-113,61-1 0,-22 0 0,-9 3 42,-36-2-11,30 1-1,1225-5 953,-607-2-610,-657 2-462,-1-1-1,0-2 1,27-7 0,-24 5-86,0 1 0,20-2 1,74 5-216,-71 1 269,74-8 0,-39 1 121,5-2 0,74-6 0,-131 12 383,37 0 0,-37 2 14,39-4 0,-5-2-260,-1 3 0,84 5 0,-51 1-55,1297-2-82,-1365 0 0,34 7 0,-33-4 0,30 1 0,56-5-930,78 2-1169,-118 7 1768,31-1-223,755-7 3340,-383 0-1658,-458-1-1128,1-1 0,17-2 0,-15 1 0,25-3 0,17 6 0,-18 0 0,68-7 0,-81 4 0,50 0 0,-53 4 0,0-2 0,41-5 0,57-15 0,3 6 0,-108 12 0,0 2 0,-1 1 0,20 0 0,-16 1 0,36-3 0,-51 0 0,1-1 0,-1 2 0,2-1 0,6-5 0,-8 4 0,0 0 0,0 1 0,1 0 0,-1 0 0,9-1 0,17 0 0,30-4 0,-3 1 0,-40 3 0,25-3 0,-22 2 0,0 2 0,2-1 0,32 5 0,-33-2 0,0 0 0,0-2 0,27-4 0,-35 3-455,0 2 0,14-2 0,-13 3-6371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24575,'7'-2'0,"-1"1"0,0-1 0,0 1 0,1-2 0,-1 1 0,0-1 0,0 0 0,6-4 0,4-3 0,124-70 0,-131 76 0,-2-2 0,0 0 0,1 0 0,-1 0 0,9-11 0,21-19 0,-12 17 0,-16 13 0,0-1 0,1 0 0,-3-1 0,11-8 0,-8 4 0,1 2 0,0 0 0,19-13 0,-14 12 0,19-20 0,-30 26 0,-2 1 0,0 0 0,0-1 0,0-1 0,0 2 0,0-2 0,-2 0 0,3-9 0,-2 9 0,1 1 0,-2-1 0,2 0 0,0 0 0,0 0 0,4-7 0,-5 13 0,-2 0 0,1-2 0,-1 2 0,0 0 0,2-1 0,-2 1 0,0-2 0,0 2 0,1 0 0,-1-1 0,0 1 0,0-2 0,0 2 0,2-1 0,-2 1 0,0-3 0,-9 3 0,-16 15 0,18-8 0,1 0 0,-2 1 0,3 1 0,-1-2 0,-8 15 0,-14 21 0,24-37 0,0 0 0,-1 1 0,1 0 0,1-1 0,0 1 0,0 1 0,0-1 0,0 1 0,2 0 0,-2 13 0,0 6 0,3 49 0,0 6 0,-3-58 0,-9 29 0,9-37 0,-1 0 0,1 1 0,1-1 0,-1 19 0,3-33 0,0-1 0,0 1 0,0-1 0,2 2 0,-2-2 0,0 1 0,0-1 0,1 1 0,-1-1 0,0 1 0,2-1 0,-2 1 0,1-1 0,1 1 0,-2-1 0,1 1 0,1-1 0,-2 1 0,1-2 0,3 2 0,-2 0 0,-1-1 0,2-1 0,-1 2 0,-1-2 0,2 1 0,-1-1 0,1 0 0,-2 2 0,2-2 0,-2 0 0,2 0 0,-1 0 0,4-2 0,1 2 0,-1-1 0,0-1 0,1-1 0,-1 2 0,0-2 0,0 0 0,0 0 0,0 0 0,7-6 0,-4 2 0,3-2 0,-1 0 0,1 1 0,19-10 0,-21 13 0,-1 0 0,1 0 0,-1-1 0,0-1 0,0 1 0,0-1 0,0-1 0,-2-1 0,14-14 0,-17 17 0,0 2 0,2-2 0,0 1 0,-1 1 0,1-1 0,-1 3 0,10-7 0,-5 3 0,-1 1 0,12-11 0,17-12 0,-28 21 0,-1 1 0,0-1 0,13-14 0,33-48 0,-54 69 0,-1-2 0,2 1 0,-1-1 0,-1 1 0,2 0 0,-2-1 0,1 1 0,-1-1 0,0 1 0,1-2 0,-1 1 0,0 1 0,0-1 0,2 1 0,-2-4 0,0 5 0,-2 0 0,2-1 0,0 1 0,0 0 0,0 0 0,0 0 0,0 0 0,0-2 0,0 2 0,-1 0 0,1 0 0,0 0 0,0 0 0,0 0 0,0-1 0,0 1 0,-1 0 0,1 0 0,0 0 0,0 0 0,0 0 0,-2 0 0,2 0 0,0 0 0,0 0 0,0 0 0,-1 0 0,1 0 0,0 0 0,-18 4 0,-1 5 0,6-3 0,1 0 0,-24 15 0,33-18 0,1-2 0,-1 2 0,0 0 0,0 0 0,0 0 0,0 1 0,0-1 0,1 0 0,-1 1 0,2-1 0,-2 2 0,2-2 0,-4 9 0,-5 21 0,-30 65 0,25-68 0,8-10 0,1-1 0,0 0 0,-3 32 0,1-3 0,-4 15 0,9-40 0,-2-1 0,-12 46 0,4-30 0,11-29 0,-1 2 0,0-3 0,0 1 0,0-1 0,-1 0 0,-9 14 0,-5 6 0,0-1 0,4 1 0,-22 53 0,32-72 0,-2 1 0,2-1 0,-2 1 0,0-1 0,-15 16 0,6-7 0,-11 21 0,19-25 0,-2-1 0,-2-1 0,3-1 0,-3 1 0,-12 12 0,15-17 0,7-5 0,-1-1 0,1 1 0,0-1 0,-1 0 0,1 1 0,-1-1 0,1 1 0,-1-2 0,1 1 0,-1 1 0,1-2 0,-1 1 0,1-1 0,-2 2 0,1-2 0,1 1 0,-3-1 0,4-1 0,1 1 0,-1-2 0,0 1 0,1-1 0,-1 1 0,0 1 0,2-2 0,-2 1 0,1 1 0,1-2 0,-2 1 0,1 1 0,1-3 0,-2 3 0,17-19 0,1-2 0,22-36 0,-12 16 0,7-5 0,11-16 0,-40 53 0,0 2 0,1-2 0,0 2 0,1 0 0,-1-1 0,11-7 0,-15 14 0,8-11 0,3 0 0,11-17 0,7-9 0,-25 32 0,-1 0 0,2 2 0,-1-2 0,0 1 0,14-4 0,-11 3 0,1 1 0,14-12 0,-15 10 0,2 0 0,-1 1 0,1 0 0,0 0 0,15-3 0,-10 2 0,29-14 0,-12 5 0,-27 13 0,0 0 0,1 0 0,-2 0 0,1-1 0,-1-1 0,10-6 0,22-22-1365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24575,'6'0'0,"-2"0"0,1 0 0,-1 1 0,2 1 0,-2-1 0,1 1 0,-1-1 0,1 1 0,-1-1 0,8 7 0,1 0 0,24 22 0,1 1 0,-22-19 0,-1 1 0,20 21 0,-23-21 0,1-1 0,1 0 0,21 14 0,-17-13 0,-2 1 0,0-1 0,-1 1 0,17 20 0,15 16 0,-3 5 0,-13-21-1365,-25-25-5461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38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0 24575,'-12'1'0,"2"-1"0,-2 2 0,0-1 0,1 2 0,0 0 0,0 0 0,0 2 0,0-1 0,0 0 0,1 1 0,0 1 0,-14 10 0,-76 43 0,76-44 0,14-10 0,-2 3 0,-17 15 0,11-8 0,-1 0 0,-31 17 0,37-23 0,-14 6 0,16-8 0,-1 0 0,0 1 0,-12 11 0,5-4 0,-1-1 0,-2 1 0,-45 20 0,60-32 0,-59 40-1365,54-36-5461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8.2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113 12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2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24575,'0'368'-1365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8.6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8 111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0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109 125 24575,'3'0'0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4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29:59.8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24575,'0'-1'0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0.2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20 116 24575,'0'-3'0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0.6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88 124 24575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1.01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21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1.3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34 24575,'0'-6'0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0:02.4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108 121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34:00.2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6105 24575,'0'0'0,"4"0"0,4 0 0,1-2 0,2-3 0,-2-2 0,3-1 0,3 1 0,-4 0 0,3-1 0,-4-2 0,2 1 0,1-1 0,6 1 0,-1-6 0,0 2 0,-1-2 0,2 4 0,0-4 0,-4 2 0,1 1 0,-4-1 0,0 2 0,6 0 0,1-3 0,1 4 0,-3-8 0,0 5 0,-4-3 0,5 4 0,-5-3 0,6 5 0,-2-2 0,3 3 0,-2-1 0,0 1 0,-1-1 0,1-3 0,4 2 0,-3-5 0,0 2 0,0 2 0,1-4 0,-1 2 0,0-2 0,0 4 0,-4-1 0,4 3 0,1 2 0,1 0 0,0-7 0,-1-3 0,-1 4 0,2-4 0,7 2 0,0-2 0,0-1 0,-2 4 0,-1-4 0,2 0-1484,-2 3 1908,-2 2-636,-3 1 212,-3 4-529,1-1 680,-2 1-226,2-1 75,4 3 0,0-4 0,1-2-606,0 3 779,-1-3-259,0 2 86,-2-4 0,4 2 0,1-3 0,-2 4 0,0-1 0,-1-2 0,-2 4 0,1-1 0,2 1 0,2 3 0,2-1 0,8-6 0,-1-3 0,-2 4-983,-2 0 1264,-4 1-422,2 3-154,2 0 379,-2-4-126,-2 4 42,-1-6 0,2 1 0,-1 0 0,2 4 0,0-4 0,5 5 0,-1-2-1779,-1 3 2287,-3-1-762,-3-4 254,6-3 0,1-1 0,1 0 0,5 1 0,-3 1 0,-3 1 0,5 0 0,-3 2 0,-3 4 0,-3-1 0,-3-5-26,4 0 34,1 1-12,-2 0 4,-3 0 0,-2 3 0,0 0 0,6-3 0,-1 4 0,-5-3 0,4 2 0,1-3 0,-2-4 0,4-1 0,-1 3 0,5 0 0,0-1-149,-3 4 192,-3-2-65,-3 5-49,1-5 92,-1-2-31,-1 2 10,0-1 0,-4 4 0,1-1 0,-1-2 0,4 3 0,-1 1 0,1 0 0,-6-1 0,1 4 1730,-3 0-2224,2-4 741,-1-2-247,5-1 0,0 0 589,2 4-757,0-3 252,-2 4-84,-5 0 0,0 1 0,-1-3 0,4 3 2579,1-1-3316,1-6 1106,0 1-369,0-3 0,-1 1 992,-1 3-1276,1 0 426,3 2-111,-5 0-40,4 2 13,-4 0-4,0 1 0,-1 3 0,0-3 0,4-1 0,1-1 0,-3-3 0,-1-1 0,-2 0 0,1 2 0,0 0 0,1 2 0,-4 0 0,4 0 0,0 1 0,1 1 0,1 3 0,0-2 0,-1-3 0,1 1 0,2-5 0,1 1 0,-5-1 0,0 2 0,0-1 0,-1 4 0,0-2 0,1 3 0,-4-2 0,-1 2 0,5 3 0,2-3 0,0 3 0,-4-4 0,1 3 0,-5-8 0,0 3 0,1 0 0,-3 0 0,10 4 0,-3-4 0,5 3 0,1-1 0,-1 1 0,4-1 0,-1 1 0,-5-3 0,0 5 0,-2-1 0,-2-1 0,1 4 0,-3-10 0,-1 3 0,6 2 0,-4-2 0,0 3 0,2 2 0,-4-2 0,1 3 0,0 0 0,-3-1 0,8-3 0,2-1 0,3 4 0,-3-2 0,-2-3 0,-1 2 0,-3 1 0,2-4 0,4-3 0,0 2 0,0 3 0,-3-1 0,-1 3 0,-5-3 0,4 5 0,1-3 0,4 1 0,-1-3 0,2-4 0,1 1 0,-1-1 0,4 1 0,-2 2 0,0 1 0,-1 0 0,-2-1 0,0 3 0,-2-2 0,4 2 0,-1-2 0,1 3 0,-2-3-678,0 4 872,-1-7-291,-1 2 97,-3-2 0,-1 3 0,3-1 0,1 3 0,1 2 0,1-1 0,-6-2 0,5 2 0,4-3 0,0 2 0,0-1 0,-1 1 0,-2-5 0,0-1 0,-2 1 0,4-1 0,1 3 0,-2 0 0,0 2 0,-6 0 0,1 2 0,-2 3 0,0-3 0,6 3 0,-4-4 0,4 3 0,-3-8 0,-1 3 0,1-3 0,-1 4 0,1 0 0,-5 1 0,9-2 0,0 2 0,2 3 0,-1-4 0,2 1 0,1 0 0,-2-2 0,-2 3 0,-1-7 6,0 3-7,-1 1 1,-6 0 0,4 3 0,1-3 0,0 4 0,0-3 0,1 2 0,-1-1 0,1 1 0,-2-1 0,5 1 0,-1-1 0,1 1 0,-1-6 0,-1 2 0,-1-2 0,0 2 0,4 0 0,-2 3 0,1-1 0,-2 1 0,0 0 0,-1 1 0,-1-2 0,5 3 0,-1-4 0,-1 3 0,-1-6 0,0-1 0,8-3 0,2 0 0,1 1 0,1 2 0,-2 4-1081,-7-5 1390,0 3-464,-4-2 155,4 4 0,-3 1 0,3-4 0,6 3 0,1-1 0,-1 0 0,0-8 0,7 5 0,5-6 0,-2 3-2058,-3-3 2646,-5 2-882,-5 3 294,4 2-1590,-3 2 2044,-1 2-681,6 0 227,-3-1 0,-1 0 0,-2 0 0,-3 2 0,-3-5 0,6-2 0,0 2 0,0-1 0,-2 3 0,-2-1 0,-2 4 505,3 3-649,-2-2 216,2 3-72,-3-3 0,0 0 0,-1-4 0,0 0 0,2-2 0,1 3 0,-1-1 0,-1 3 0,0-2 0,8 3 0,-2-1 0,0-1 0,3-6 0,-3 1 0,3 1 0,-3 3 1433,2 0-1842,-2 1 613,8 0-204,-8-2 0,3 0 0,4 2 0,-1-6 0,-2 2 0,-4 0 0,-3 2 0,3 0 0,-3 3 0,-4-2 0,1 3 1317,-2 2-1693,3-1 564,2 1-188,-2-2 0,2 0 0,-1 3 0,1-3 0,4-5 0,-1 1 0,0 1-730,-3-1 938,-1 2-312,-2 1 104,-2 0 0,4 4 0,-1-3 0,1 2 0,-2-2 0,0 1 0,0 2-112,-3-2 144,6 0-48,-1 2 16,-5-1 0,3 1 0,9-7 0,-2-3 0,1 1 0,-4-1 0,1 4 143,-1 2-184,-4-1 61,-2 4-20,-1 1 129,0-1-166,-1 1 1251,1-7-1555,0 1 511,0-1-170,5-1 0,-1 6-551,-4-3 709,0 4-237,-1 1 79,0-1 1040,1-1-1337,-4-1 445,7 2 173,1-3-413,1 1 138,-4-1-46,-1 1 0,-1 1 0,0 0 0,4-7 0,0 0 0,-3 0 0,3 2 713,0-2-917,0 5 306,-4-2-102,3 4 0,-1 0 0,-2-1 0,-2 2 0,0 3 0,-3-4 0,1 1 0,0-2 0,3 2 0,-1 1 0,-1-7 0,2 2 0,-1-3 0,1 3 0,0 2 0,1-1 0,0 3 0,1-4 0,0 4 0,4-3 0,1 1 0,-5-1 0,0 1 0,0 1 0,-5 0 0,0 0 0,1-5 0,0 1 0,5 2 0,-1-2 0,-1 3 0,1-2 0,0 2 0,1-2 0,-1 3 0,-5-3 0,3 2 0,2-1 0,1 0 0,1 0 0,1 1 0,-4-6 0,-2 2 0,2 2 0,-7 0 0,3 2 0,-4-3 0,2 3 0,4 2 0,-1 0 0,2-1 0,-1-1 0,4 2 0,-6-3 0,5 1 0,5-1 0,-3-4 0,-1 3 0,1 2 0,-7-5 0,1 1 0,-3 0 0,0 1 0,1 3 0,-3-1 0,4 3 0,-4-4 0,-3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2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24575,'-10'2'0,"8"3"0,10 9 0,-3-6 0,19 31 0,-12-16 0,1-2 0,1 0 0,28 31 0,-33-41 0,-2-1 0,1 1 0,-1 0 0,-1 1 0,0-1 0,5 14 0,12 24 0,-22-48 0,77 131 0,-69-117 0,-1 0 0,12 31 0,1 4 0,-10-26 0,-7-14 0,0 0 0,2 0 0,8 12 0,57 88 0,-62-97 0,-1 0 0,6 16 0,-8-16 0,0 0 0,15 21 0,-17-30 0,-1 1 0,0 0 0,0 1 0,0-1 0,-1 0 0,2 7 0,-4-12 0,1 0 0,-1 1 0,0-1 0,0 0 0,0 0 0,0 1 0,0-1 0,0 0 0,0 1 0,0-1 0,0 0 0,0 0 0,0 1 0,0-1 0,0 0 0,0 1 0,0-1 0,0 0 0,0 0 0,-1 1 0,1-1 0,0 0 0,0 0 0,0 1 0,0-1 0,-1 0 0,1 0 0,0 1 0,0-1 0,0 0 0,-1 0 0,1 0 0,0 0 0,0 1 0,-1-1 0,-12 0 0,-13-9 0,25 8 0,-44-18 0,-57-24 0,34 15 41,37 14-744,-46-13 0,62 23-6123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3.9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 24575,'-3'3'0,"0"0"0,0 1 0,1 0 0,0 0 0,0 0 0,0 0 0,0 0 0,1 0 0,-1 0 0,1 0 0,0 1 0,0 6 0,-1 7 0,1 30 0,1-38 0,0 61 0,2 57 0,0-116-1365,0-3-5461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4.4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24575,'-1'71'0,"2"78"0,4-123-1365,-2-16-5461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4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0 24575,'-1'9'0,"-1"0"0,1 0 0,-1 0 0,-7 16 0,5-13 0,-7 20 0,6-17 0,-1 1 0,2 0 0,-3 18 0,4 10-1365,3-29-5461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5.3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24575,'0'2'0,"0"3"0,0 4 0,0 1 0,0 2 0,0 1 0,0 3 0,0 1 0,0 0 0,0-1 0,2 0 0,1-1 0,0-4-8191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5.7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24575,'-1'86'0,"3"92"0,2-153-1365,-1-15-5461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6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24575,'0'3'0,"0"2"0,0 4 0,0 1 0,0 5 0,0-1-8191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8.2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1 24575,'-2'0'0,"-1"2"0,-2 1 0,-3 0 0,-4 0 0,-2-2 0,1 3 0,0-1 0,0 0 0,1 0 0,-1-2 0,0 0 0,-2 0 0,1-1-8191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7:59.2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0 24575,'-2'0'0,"-4"0"0,-2 0 0,-2 0 0,-3 0 0,2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8:00.1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68 6 24575,'-2'0'0,"-3"0"0,-3 0 0,-5 0 0,-2 0 0,1-3 0,3 0-8191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8:01.6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223 1 24575,'-4'1'0,"0"0"0,0 0 0,0 0 0,0 1 0,-5 2 0,1 0 0,-1-1 0,0 0 0,0-1 0,-1 0 0,1 0 0,-16 0 0,2-2 0,-26-2 0,47 2-76,-1 0 1,1 0-1,-1 0 0,1-1 0,0 1 0,-1-1 0,1 0 0,0 1 1,-1-1-1,1 0 0,0 0 0,0-1 0,0 1 0,0 0 1,0-1-1,0 1 0,-3-4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3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4 403 24575,'-2'-47'0,"1"26"0,1 1 0,0-1 0,4-23 0,12-26 0,-8 37 0,6-49 0,-5 25-1365,-8 50-5461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8:13.2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247 15 24575,'-26'0'0,"1"0"0,0 0 0,-1-2 0,-24-4 0,33 3-455,0 1 0,-30 1 0,33 1-6371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8:14.2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240 1 24575,'-23'0'0,"0"-1"0,0 2 0,0 0 0,-26 6 0,30-5-455,1 0 0,-32-1 0,38-1-6371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21:48:15.1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190 20 24575,'-2'0'0,"-3"0"0,-3 0 0,-3 0 0,-3 0 0,-2 0 0,-1 0 0,1 0 0,0 0 0,1 0 0,1 0 0,3-2 0,0-1 0,-2 0 0,2-2 0,1-2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2:0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24575,'-1'2'0,"1"-1"0,0 1 0,-1-1 0,1 0 0,-1 1 0,0-1 0,1 0 0,-1 1 0,-1 0 0,-2 6 0,-16 56 0,17-52 0,-13 31 0,7-2 0,-7 62 0,14-79 0,1-11 0,-3 16 0,-4 41 0,-1-11 0,7-40 0,1-11 0,0-1 0,-1 1 0,-1 7 0,-3 3 0,2 0 0,0 0 0,-2 32 0,3-25 0,1-16 0,0 16 0,-3 20 0,1 2 0,4 374 0,0-191 0,1-221 0,0 0 0,2 10 0,-2-10 0,2 16 0,-4 20 0,2 20 0,3-37 0,-2-19 0,0 16 0,-2-13 0,0-6 0,0-1 0,1 1 0,-1 0 0,1 0 0,0 0 0,3 9 0,-1-5 0,-1 0 0,0 0 0,0 0 0,-1 0 0,0 1 0,-1-1 0,-1 13 0,1 24 0,4-19 0,-2-20 0,1 17 0,1 45 0,2-7-550,-3-18 326,7 56-1528,-9-59 1660,-1-34-107,0 1-1,0-1 1,1 1-1,0 0 1,5 16-1,-2-10 558,-1 1-1,0 0 0,1 28 0,-2-20-316,2 9 1441,3 60-3070,-6-79 1559,2 17 0,-1-17 31,0 17 0,2 15 429,0 1 7,-4-7-438,0 31 0,4-37 0,-2-20 0,1 19 0,-4 353 1636,1-375-1636,-4 18 0,2-18 0,0 18 0,-3 28 0,1-21 0,1-3 0,0-17 0,1 17 0,2-22 0,-1 0 0,-3 19 0,2-9 0,0 0 0,1-1 0,2 27 0,0-6 0,-1 233 0,-1-263 0,-3 18 0,3-18 0,-2 19 0,3 469 0,0-498 0,0 0 0,0 1 0,0-1 0,0 1 0,1-1 0,-1 0 0,0 1 0,1-1 0,-1 0 0,1 3 0,-1-4 0,1 0 0,-1 1 0,0-1 0,0 0 0,0 0 0,1 0 0,-1 1 0,0-1 0,0 0 0,1 0 0,-1 0 0,0 0 0,0 0 0,1 1 0,-1-1 0,0 0 0,1 0 0,-1 0 0,0 0 0,1 0 0,8-3 0,58-31 0,-54 27 0,-10 5 0,0 1 0,0-1 0,0 1 0,0-1 0,0 1 0,6-1 0,10-2 0,-8 1 0,0 1 0,14 0 0,7 2 0,-8 0 0,43-5 0,-37 2 0,0 1 0,36 2 0,-18 1 0,1658-1-780,-1695 1 780,17 3 0,7 0 0,65-4-1241,-52 0 827,-41 1 399,-1-1 0,0 2 0,1-1 0,9 4-1,-8-2 2,-1-1-1,14 2 1,25-3 230,-33-2-103,0 2 0,22 2 0,-18-1-113,34 1 0,-12-2 0,-5 3 42,-20-2-11,15 0-1,679-1 953,-336-2-610,-363 0-462,-1 0-1,0 0 1,15-5 0,-13 3-86,0 1 0,11-1 1,41 1-216,-39 3 269,40-6 0,-21 1 121,3-1 0,40-4 0,-71 7 383,19 0 0,-19 2 14,21-3 0,-4-1-260,1 2 0,47 2 0,-30 1-55,717-1-82,-754 0 0,19 4 0,-18-2 0,17 1 0,30-4-930,43 2-1169,-65 3 1768,17 1-223,418-5 3340,-213-1-1658,-251 1-1128,-1-1 0,10-2 0,-9 1 0,14-1 0,10 3 0,-10 0 0,36-5 0,-43 3 0,27 1 0,-29 1 0,0 0 0,22-4 0,31-7 0,4 2 0,-61 7 0,-1 1 0,1 1 0,11 0 0,-10 1 0,20-3 0,-27 1 0,0 0 0,-1 0 0,1 0 0,4-3 0,-5 2 0,1 1 0,-1-1 0,1 1 0,0 0 0,3-1 0,12 1 0,15-4 0,-2 1 0,-21 3 0,13-3 0,-12 2 0,1 1 0,-1 0 0,19 1 0,-18 0 0,0 0 0,0-1 0,14-2 0,-19 1-455,0 1 0,9 0 0,-8 1-6371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2:0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 24575,'4'-1'0,"-1"0"0,1 0 0,-1 0 0,1-1 0,-1 1 0,0-1 0,0 0 0,4-2 0,2-1 0,69-42 0,-74 44 0,0 0 0,1 0 0,-1-1 0,-1 0 0,7-6 0,9-11 0,-5 10 0,-8 8 0,-1-1 0,0-1 0,0 1 0,4-6 0,-4 4 0,2-1 0,-1 1 0,10-7 0,-7 6 0,11-10 0,-18 14 0,0 0 0,-1 0 0,1 1 0,0-1 0,-1 0 0,0-1 0,1 1 0,0-5 0,-1 4 0,0 1 0,0-1 0,1 1 0,-1-1 0,1 1 0,3-5 0,-5 8 0,0 0 0,0-1 0,1 1 0,-1 0 0,0-1 0,1 1 0,-1 0 0,0-1 0,0 1 0,0 0 0,0-1 0,1 1 0,-1-1 0,0 1 0,0-1 0,0 0 0,-4 1 0,-10 8 0,10-3 0,0-1 0,0 1 0,1-1 0,-1 1 0,-3 8 0,-8 12 0,12-22 0,1 1 0,-1 0 0,1 0 0,0 0 0,0 1 0,1-1 0,-1 0 0,1 1 0,0-1 0,-1 9 0,1 2 0,1 30 0,0 3 0,-2-34 0,-4 17 0,4-22 0,0 1 0,0 0 0,1-1 0,0 12 0,1-20 0,0 0 0,0 0 0,0 0 0,0 0 0,0 0 0,0 0 0,1 0 0,-1 0 0,0-1 0,1 1 0,-1 0 0,0 0 0,1 0 0,-1 0 0,1 0 0,-1-1 0,1 1 0,0 0 0,-1-1 0,2 2 0,-1-1 0,0-1 0,0 1 0,1-1 0,-1 1 0,0-1 0,0 0 0,0 1 0,1-1 0,-1 0 0,0 0 0,0 0 0,0 0 0,3 0 0,-1-1 0,1 0 0,-1 0 0,1 0 0,-1 0 0,1 0 0,-1-1 0,0 0 0,0 0 0,5-3 0,-3 1 0,1-2 0,1 1 0,-1 0 0,11-5 0,-11 7 0,-1 0 0,0 0 0,1-1 0,-1 1 0,-1-1 0,1-1 0,0 1 0,-1-1 0,7-9 0,-8 11 0,0 0 0,-1 0 0,1 0 0,0 1 0,1-1 0,-1 1 0,5-3 0,-3 2 0,0 0 0,7-6 0,9-8 0,-16 13 0,0 0 0,1 0 0,5-8 0,19-28 0,-29 39 0,0 0 0,-1 0 0,1 1 0,-1-1 0,1 0 0,-1 0 0,0 0 0,1 0 0,-1 0 0,0 0 0,1 0 0,-1 0 0,0 0 0,0 0 0,0-1 0,0 2 0,0 0 0,0-1 0,0 1 0,0 0 0,0 0 0,0 0 0,-1 0 0,1 0 0,0-1 0,0 1 0,0 0 0,0 0 0,0 0 0,0 0 0,-1 0 0,1 0 0,0 0 0,0-1 0,0 1 0,0 0 0,0 0 0,-1 0 0,1 0 0,0 0 0,0 0 0,0 0 0,0 0 0,-1 0 0,1 0 0,-9 3 0,-2 2 0,4-2 0,0 1 0,-12 8 0,17-11 0,0 1 0,0 0 0,1-1 0,-1 1 0,1 0 0,-1 0 0,1 0 0,-1 0 0,1 0 0,0 0 0,0 0 0,0 1 0,-1 3 0,-4 14 0,-16 37 0,14-39 0,4-7 0,0 1 0,1-1 0,-2 19 0,0-3 0,-1 10 0,4-23 0,0 0 0,-8 25 0,3-16 0,6-18 0,-1 0 0,1 1 0,-1-1 0,0 0 0,0 0 0,-6 8 0,-1 3 0,-1 0 0,2 0 0,-12 31 0,18-41 0,-1 0 0,0-1 0,0 1 0,0-1 0,-8 9 0,3-3 0,-7 12 0,10-15 0,0 0 0,0-1 0,0 0 0,-1 0 0,-7 6 0,9-8 0,3-4 0,1 0 0,-1 0 0,0-1 0,1 1 0,-1 0 0,0 0 0,0-1 0,0 1 0,0 0 0,0-1 0,1 1 0,-1-1 0,0 1 0,0-1 0,0 0 0,0 1 0,-2-1 0,3-1 0,1 1 0,-1-1 0,0 0 0,1 1 0,-1-1 0,0 0 0,1 1 0,-1-1 0,0 1 0,1-1 0,-1 0 0,1 1 0,0-1 0,-1 1 0,10-12 0,-1 0 0,14-22 0,-8 11 0,4-4 0,7-9 0,-23 31 0,0 0 0,1 0 0,0 0 0,0 1 0,0 0 0,6-5 0,-8 8 0,5-6 0,-1 0 0,8-10 0,4-5 0,-14 18 0,0 1 0,0 0 0,0 0 0,0 0 0,7-2 0,-5 2 0,-1-1 0,9-5 0,-8 4 0,0 1 0,1 1 0,0-1 0,-1 1 0,9-3 0,-6 2 0,16-8 0,-6 3 0,-15 7 0,0 0 0,0 0 0,0 0 0,0 0 0,-1-1 0,6-3 0,13-13-1365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2:02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24575,'3'0'0,"0"0"0,-1 0 0,1 1 0,0-1 0,-1 1 0,1 0 0,-1 0 0,1 0 0,-1 0 0,4 3 0,2 1 0,12 13 0,1 0 0,-12-11 0,0 1 0,10 11 0,-12-11 0,0-1 0,0 0 0,13 9 0,-11-9 0,0 1 0,0 0 0,-1 0 0,10 12 0,8 10 0,-1 2 0,-8-13-1365,-14-13-5461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2:0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0 24575,'-7'1'0,"1"-1"0,-1 1 0,1 0 0,0 0 0,0 1 0,-1 0 0,1 0 0,0 1 0,1-1 0,-1 1 0,0 1 0,-7 5 0,-42 26 0,42-27 0,7-4 0,0 0 0,-11 9 0,8-4 0,-2 0 0,-16 10 0,19-14 0,-6 4 0,7-5 0,0 0 0,1 1 0,-7 6 0,2-2 0,0-1 0,-1 1 0,-25 12 0,33-19 0,-33 22-1365,31-20-5461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24575,'-1'2'0,"1"0"0,-1 0 0,1 0 0,-1 0 0,0 0 0,0 0 0,0-1 0,0 1 0,-1 2 0,-4 7 0,-21 74 0,23-70 0,-17 44 0,9-5 0,-9 85 0,18-107 0,2-14 0,-4 20 0,-7 56 0,1-14 0,7-55 0,3-15 0,0 1 0,-1-1 0,-3 10 0,-2 4 0,1 0 0,1 0 0,-3 43 0,3-33 0,3-22 0,-2 22 0,-1 26 0,-1 4 0,6 501 0,1-257 0,-1-296 0,1 0 0,3 13 0,-1-12 0,0 20 0,-4 28 0,2 26 0,4-50 0,-2-24 0,0 21 0,-3-19 0,0-7 0,0 0 0,1-1 0,-1 1 0,1 0 0,1 0 0,3 12 0,-1-7 0,-1 1 0,0-1 0,-1 1 0,-1 0 0,0 0 0,0 0 0,-2 17 0,1 32 0,6-26 0,-4-26 0,1 22 0,4 61 0,0-9-550,-3-25 326,10 76-1528,-12-80 1660,-3-45-107,1 1-1,1-1 1,0 1-1,0-1 1,6 23-1,-1-13 558,-2 1-1,0-1 0,2 38 0,-4-28-316,3 15 1441,5 78-3070,-9-105 1559,3 22 0,-1-22 31,0 23 0,2 19 429,1 2 7,-7-9-438,2 42 0,4-51 0,-2-26 0,0 25 0,-3 475 1636,-1-506-1636,-4 27 0,3-26 0,-2 26 0,-2 36 0,1-27 0,0-5 0,2-22 0,0 22 0,3-29 0,-1-1 0,-5 27 0,3-14 0,0 1 0,2 0 0,2 35 0,0-8 0,-1 312 0,0-352 0,-5 24 0,2-24 0,0 25 0,3 629 0,0-667 0,0 0 0,0 0 0,0 0 0,0 0 0,1 0 0,-1-1 0,0 1 0,1 0 0,-1 0 0,2 3 0,-2-5 0,1 0 0,-1 1 0,0-1 0,0 0 0,1 0 0,-1 1 0,0-1 0,1 0 0,-1 0 0,0 1 0,1-1 0,-1 0 0,0 0 0,1 0 0,-1 0 0,0 0 0,1 0 0,-1 0 0,1 1 0,-1-1 0,13-4 0,77-41 0,-73 35 0,-13 8 0,0-1 0,0 1 0,0 0 0,1 0 0,-1 1 0,7-3 0,16-1 0,-13 2 0,0 0 0,20 0 0,9 3 0,-10 0 0,56-7 0,-48 3 0,-1 1 0,48 4 0,-23 1 0,2224-2-780,-2274 0 780,23 5 0,8 1 0,88-5-1241,-68-2 827,-58 2 399,1 0 0,-1 1 0,1-1 0,13 6-1,-12-3 2,0-1-1,18 2 1,33-4 230,-43-1-103,0 0 0,28 4 0,-23 0-113,46-1 0,-17-2 0,-7 5 42,-26-3-11,21 0-1,910-3 953,-451-1-610,-488 1-462,1-2-1,-1 1 1,20-7 0,-18 4-86,1 1 0,13-2 1,57 3-216,-54 3 269,55-7 0,-28 0 121,3-1 0,54-5 0,-95 10 383,26 0 0,-28 1 14,30-3 0,-4-1-260,-1 1 0,64 5 0,-40 0-55,962-1-82,-1011 1 0,24 4 0,-23-2 0,21 0 0,42-4-930,57 2-1169,-86 4 1768,21 2-223,562-7 3340,-286-1-1658,-338 1-1128,1-1 0,12-4 0,-12 3 0,19-2 0,13 4 0,-14 0 0,50-7 0,-59 5 0,37 1 0,-39 1 0,0-1 0,29-4 0,43-10 0,4 3 0,-82 10 0,0 1 0,0 0 0,14 2 0,-12-1 0,27-2 0,-37 1 0,0-1 0,0 1 0,0-1 0,6-3 0,-7 3 0,1 0 0,0 0 0,0 0 0,-1 1 0,7-1 0,13-1 0,22-3 0,-2 1 0,-30 4 0,19-5 0,-17 3 0,1 1 0,-1 1 0,26 1 0,-25 1 0,0-2 0,1 0 0,19-4 0,-27 3-455,1 1 0,11 0 0,-10 0-6371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0 370 24575,'5'-1'0,"0"0"0,-1-1 0,1 1 0,0-1 0,-1 0 0,0 0 0,1-1 0,3-3 0,5-1 0,91-55 0,-98 58 0,0-1 0,-1 1 0,1-1 0,-1 0 0,7-9 0,15-14 0,-9 14 0,-11 9 0,0-1 0,0 1 0,-1-1 0,7-8 0,-5 6 0,0-1 0,0 1 0,14-9 0,-10 8 0,14-15 0,-23 20 0,0 1 0,-1-1 0,0 0 0,0 0 0,0 0 0,0 0 0,0-1 0,1-6 0,-2 6 0,1 0 0,-1 1 0,1-1 0,0 0 0,1 1 0,3-6 0,-6 9 0,1 1 0,-1 0 0,0-1 0,1 1 0,-1-1 0,0 1 0,1-1 0,-1 1 0,0-1 0,0 1 0,1-1 0,-1 1 0,0-1 0,0 1 0,0-1 0,1-1 0,-7 2 0,-13 11 0,14-5 0,-1 0 0,1 0 0,1 1 0,-1-1 0,-5 12 0,-10 14 0,16-27 0,1 0 0,0 1 0,0-1 0,0 1 0,1-1 0,0 1 0,0 0 0,0 0 0,1 0 0,-2 11 0,2 3 0,1 40 0,0 6 0,-3-48 0,-5 23 0,5-28 0,0 0 0,1 0 0,1 0 0,-1 14 0,2-25 0,0-1 0,0 0 0,0 1 0,0-1 0,1 0 0,-1 1 0,0-1 0,0 0 0,1 0 0,-1 0 0,1 1 0,-1-1 0,1 0 0,0 0 0,-1 0 0,1 0 0,0 0 0,0 0 0,0 0 0,1 1 0,0-1 0,-1 0 0,1 0 0,-1-1 0,1 1 0,-1-1 0,1 1 0,-1-1 0,1 0 0,0 0 0,-1 0 0,1 1 0,0-2 0,2 1 0,1-1 0,0 0 0,-1 0 0,1-1 0,0 1 0,-1-1 0,1 0 0,-1-1 0,0 1 0,6-5 0,-3 1 0,2-1 0,-1 0 0,1 0 0,14-7 0,-16 10 0,0 0 0,0 0 0,0-1 0,0 0 0,0 0 0,-1-1 0,0 1 0,0-2 0,9-12 0,-12 15 0,1 0 0,0 0 0,0 0 0,0 1 0,0 0 0,1-1 0,6-2 0,-4 2 0,-1-1 0,10-7 0,12-10 0,-21 17 0,0-1 0,0 1 0,9-11 0,24-38 0,-39 53 0,0 0 0,0 0 0,-1-1 0,1 1 0,0 0 0,-1 0 0,1 0 0,-1-1 0,1 1 0,-1 0 0,0 0 0,0-1 0,1 1 0,-1 0 0,0-3 0,0 4 0,0 0 0,0 0 0,-1-1 0,1 1 0,0 0 0,0 0 0,0 0 0,0-1 0,0 1 0,0 0 0,-1 0 0,1 0 0,0 0 0,0-1 0,0 1 0,0 0 0,-1 0 0,1 0 0,0 0 0,0 0 0,0 0 0,-1 0 0,1 0 0,0 0 0,0 0 0,-1 0 0,1 0 0,0-1 0,0 2 0,-13 2 0,-2 4 0,6-2 0,0 0 0,-17 11 0,24-14 0,-1 0 0,1 0 0,0 0 0,-1 1 0,1-1 0,0 1 0,0-1 0,1 1 0,-1 0 0,1 0 0,-1 0 0,1 0 0,-2 6 0,-5 17 0,-22 50 0,19-51 0,6-10 0,1 0 0,0 1 0,-4 24 0,2-4 0,-2 14 0,5-32 0,0 1 0,-11 33 0,5-21 0,8-24 0,-1 0 0,0 0 0,-1 0 0,1 0 0,-1 0 0,-7 10 0,-3 4 0,0 1 0,2 0 0,-16 41 0,24-55 0,-1-1 0,1 1 0,-2-1 0,1 0 0,-11 13 0,4-6 0,-9 17 0,14-20 0,0-1 0,-1 0 0,0-1 0,-1 0 0,-9 10 0,11-13 0,5-5 0,0 0 0,0 0 0,0 0 0,0 0 0,0 0 0,0 0 0,0 0 0,0 0 0,0 0 0,0 0 0,-1-1 0,1 1 0,0 0 0,-1-1 0,1 1 0,0-1 0,-2 1 0,3-2 0,0 0 0,0 0 0,1 0 0,-1 0 0,1 0 0,-1 0 0,1 0 0,-1 1 0,1-1 0,-1 0 0,1 0 0,0 1 0,1-2 0,-2 2 0,13-15 0,-1-1 0,18-30 0,-10 14 0,6-4 0,9-12 0,-31 41 0,1 0 0,0 1 0,0 0 0,0 0 0,1 0 0,8-6 0,-13 11 0,9-8 0,-2-1 0,11-13 0,6-6 0,-20 24 0,0 1 0,0 0 0,0 0 0,1 0 0,9-4 0,-8 4 0,1 0 0,10-9 0,-9 7 0,-1 1 0,1 0 0,0 0 0,0 1 0,10-4 0,-6 3 0,21-12 0,-9 5 0,-19 10 0,-1-1 0,0 1 0,0-1 0,0 0 0,0-1 0,6-5 0,19-16-1365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24575,'4'0'0,"0"0"0,-1 1 0,1-1 0,-1 1 0,1 0 0,-1 0 0,0 1 0,1-1 0,-1 1 0,5 3 0,3 2 0,16 16 0,1 2 0,-16-16 0,0 1 0,13 16 0,-16-15 0,1-1 0,0-1 0,16 12 0,-13-11 0,-1 0 0,0 1 0,-1 0 0,12 16 0,13 13 0,-3 3 0,-11-17-1365,-17-19-5461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43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24575,'25'35'0,"1"-2"0,57 57 0,24 28 0,-92-99 0,1 1 0,16 29 0,-22-34 0,0 0 0,0 0 0,1-1 0,1-1 0,27 24 0,-20-18 0,0 1 0,25 34 0,-28-34 0,-6-8 0,1-1 0,20 16 0,7 7 0,2 14 0,-30-35 0,0-1 0,1 0 0,21 19 0,-22-24 0,0 2 0,-1-1 0,0 1 0,0 0 0,-1 1 0,9 13 0,-16-23 0,-1 1 0,0-1 0,1 1 0,-1-1 0,0 1 0,0-1 0,1 1 0,-1-1 0,0 1 0,0-1 0,0 1 0,1-1 0,-1 1 0,0-1 0,0 1 0,0-1 0,0 1 0,0-1 0,0 1 0,0-1 0,0 1 0,0-1 0,0 1 0,-1 0 0,1-1 0,0 1 0,0-1 0,0 1 0,-1-1 0,1 1 0,-1 0 0,0-1 0,0 0 0,0 1 0,0-1 0,0 0 0,0 0 0,0 1 0,0-1 0,0 0 0,0 0 0,0 0 0,0 0 0,0 0 0,0 0 0,-1-1 0,-8-1 0,1 0 0,-14-5 0,20 5 0,-109-45 11,13 4 35,82 37-330,0 1-1,0 1 1,0 0-1,-20-1 1,24 4-6542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0 24575,'-9'1'0,"1"-1"0,-1 1 0,1 1 0,-1 0 0,1 0 0,-1 1 0,1 0 0,0 0 0,0 1 0,1 0 0,-1 0 0,-9 8 0,-58 35 0,58-36 0,9-6 0,0 1 0,-14 12 0,9-6 0,-1-1 0,-23 15 0,27-19 0,-10 5 0,11-6 0,0-1 0,1 1 0,-9 9 0,2-3 0,0 0 0,-1-1 0,-34 17 0,45-25 0,-44 30-1365,40-28-5461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 21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44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107 413 24575,'0'0'0,"0"0"0,0 0 0,1 0 0,-1 0 0,0 0 0,0 0 0,1-1 0,-1 1 0,0 0 0,0 0 0,0 0 0,1 0 0,-1-1 0,0 1 0,0 0 0,0 0 0,0-1 0,0 1 0,1 0 0,-1 0 0,0 0 0,0-1 0,0 1 0,0 0 0,0-1 0,0 1 0,0 0 0,0 0 0,0-1 0,0 1 0,0 0 0,0 0 0,0-1 0,0 1 0,0 0 0,0 0 0,0-1 0,0 1 0,-4-15 0,3 12 0,-3-11 0,-1 1 0,-12-26 0,0 2 0,14 27 0,0-1 0,0 1 0,-1-18 0,3 18 0,-1 0 0,0-1 0,-7-17 0,1 4-233,1-1-1,1 0 1,-5-47-1,9 63-197,1-1-6395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6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6:01.7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4805 24575,'0'0'0,"3"0"0,3 0 0,0-3 0,3 0 0,-2-3 0,2 0 0,1 1 0,-1-1 0,1 0 0,-3-2 0,2 2 0,1-3 0,4 2 0,-1-4 0,0 0 0,1 0 0,0 1 0,0-1 0,-3 0 0,1 2 0,-4-2 0,2 3 0,2-1 0,2-1 0,1 1 0,-2-4 0,0 2 0,-3-1 0,2 2 0,-1-1 0,3 3 0,-2-1 0,3 2 0,-2-2 0,1 2 0,-1-1 0,0-2 0,3 2 0,-1-5 0,-1 1 0,0 3 0,-1-4 0,1 2 0,1 0 0,-1 1 0,-3 0 0,4 2 0,0 2 0,0-1 0,0-5 0,0-1 0,0 0 0,0 0 0,6 0 0,0-1 0,-1-1 0,0 3 0,-2-3 0,2 0-1484,-2 2 1908,0 3-636,-4 0 212,0 3-529,-2-2 680,1 3-226,0-2 75,3 2 0,1-2 0,0-2-606,0 1 779,-1-1-259,0 2 86,-1-4 0,3 1 0,0-1 0,-1 3 0,0-2 0,0 0 0,-2 2 0,0-1 0,3 2 0,0 1 0,2 0 0,6-4 0,-1-3 0,-1 1-983,-2 3 1264,-3 0-422,2 2-154,1 0 379,-1-2-126,-1 1 42,-2-4 0,2 3 0,-1-3 0,2 4 0,-1-2 0,5 3 0,-1-1-1779,-1 1 2287,-3 0-762,-1-2 254,4-5 0,1 2 0,0-1 0,4 0 0,-2 2 0,-1 0 0,2 0 0,-2 2 0,-2 3 0,-2-1 0,-3-4-26,4 1 34,-1-1-12,0 1 4,-2 1 0,-1 1 0,-2 0 0,6-1 0,-2 1 0,-2-1 0,1 2 0,2-4 0,-1-2 0,2-1 0,-1 2 0,5 0 0,-1 0-149,-3 3 192,-1-1-65,-2 3-49,1-4 92,-2-2-31,0 2 10,-1 0 0,-1 2 0,-1 0 0,0-1 0,2 2 0,1-1 0,-1 2 0,-3-1 0,-1 1 1730,0 3-2224,0-5 741,0-1-247,3 0 0,1-1 589,0 3-757,0-1 252,0 2-84,-4-1 0,-1 2 0,0-2 0,3 2 2579,1-1-3316,0-5 1106,0 1-369,1-1 0,-2-1 992,0 3-1276,0-1 426,3 3-111,-3 0-40,2 1 13,-3 0-4,0 1 0,-1 2 0,1-2 0,2-1 0,1 0 0,-3-4 0,0 1 0,-1-1 0,1 2 0,-1-1 0,1 3 0,-3-1 0,3 2 0,0-2 0,2 2 0,-1 2 0,0-2 0,0-1 0,0 0 0,3-4 0,0 1 0,-4-1 0,0 2 0,0 0 0,-1 1 0,1 0 0,-1 2 0,-2-2 0,1 2 0,2 2 0,1-1 0,1 0 0,-3-1 0,0 1 0,-4-6 0,1 3 0,0 0 0,-1 0 0,6 1 0,-2-1 0,4 2 0,1-1 0,-1 1 0,3-1 0,0 1 0,-4-2 0,-2 3 0,0 0 0,-1 0 0,1 0 0,-4-4 0,1 0 0,3 2 0,-2-1 0,1 1 0,0 3 0,-2-2 0,-1 2 0,1 1 0,-2-2 0,7-3 0,0 2 0,2 1 0,-1-2 0,-3-1 0,0 1 0,-1 2 0,-1-5 0,4-1 0,1 1 0,0 2 0,-3-1 0,-1 3 0,-3-1 0,2 1 0,2-1 0,2 1 0,-1-1 0,3-5 0,-1 1 0,1-1 0,1 2 0,0 0 0,0 2 0,-2 0 0,0-2 0,-1 3 0,-1-2 0,2 2 0,1-1 0,-1 2 0,0-2-678,-1 2 872,0-4-291,-1 1 97,-3-2 0,0 2 0,2 0 0,1 2 0,1 2 0,0-1 0,-4-2 0,4 2 0,2-2 0,0 1 0,0-1 0,0 2 0,-1-5 0,-1-1 0,0 1 0,1-1 0,1 3 0,-1 0 0,0 2 0,-3-1 0,-2 2 0,0 1 0,1 0 0,2 1 0,-1-3 0,3 2 0,-4-5 0,1 1 0,0-1 0,-1 1 0,1 3 0,-3-1 0,6-2 0,0 2 0,1 2 0,0-2 0,2 0 0,-1 0 0,0-1 0,-1 1 0,-2-4 6,0 1-7,-1 2 1,-4 0 0,4 2 0,-1-2 0,1 2 0,0-1 0,0 1 0,1-1 0,-2 1 0,1-2 0,3 2 0,0-1 0,-1 1 0,0-5 0,-1 2 0,0-2 0,-1 3 0,3-2 0,0 3 0,-1-1 0,0 2 0,-1-1 0,0 1 0,-1-2 0,3 2 0,0-1 0,-1 1 0,0-5 0,-1-1 0,6-2 0,2-1 0,0 3 0,1 0 0,-2 4-1081,-4-5 1390,0 3-464,-4-1 155,4 3 0,-3-1 0,2-1 0,6 2 0,0-1 0,-2-2 0,2-3 0,4 1 0,4-3 0,-2 2-2058,-2-2 2646,-4 2-882,-3 1 294,3 3-1590,-2 0 2044,-1 3-681,4-1 227,-2-1 0,-1 2 0,-2-2 0,-1 2 0,-3-4 0,6-2 0,-2 3 0,1-2 0,-2 3 0,-1-1 0,-2 3 505,3 2-649,-1-1 216,-1 2-72,0-2 0,-1 1 0,0-5 0,-1 1 0,2-1 0,1 1 0,-1 0 0,0 2 0,-1-2 0,6 3 0,-1-1 0,0 0 0,1-6 0,-1 1 0,2 1 0,-2 3 1433,2 0-1842,-2-1 613,4 2-204,-3-1 0,0-2 0,5 2 0,-2-4 0,-2 2 0,-2-2 0,-2 3 0,1 0 0,-1 2 0,-4-1 0,2 2 1317,-1 1-1693,-1-1 564,4 2-188,-1-2 0,0 1 0,-1 1 0,2-2 0,3-4 0,-1 0 0,-1 2-730,-1-1 938,-1 1-312,-2 0 104,-1 2 0,3 2 0,-1-2 0,1 2 0,-2-2 0,1 1 0,-2 1-112,0-2 144,3 2-48,0 0 16,-4-1 0,3 1 0,5-6 0,0-1 0,0 0 0,-2 0 0,-1 2 143,1 2-184,-4 0 61,-1 2-20,-1 2 129,0-2-166,0 1 1251,-1-5-1555,1 1 511,1-2-170,2 1 0,0 3-551,-2-1 709,-1 2-237,-1 1 79,1-1 1040,-1 1-1337,-2-2 445,6 1 173,0-2-413,1 1 138,-3-2-46,-1 2 0,-1 2 0,0-2 0,4-5 0,-1 1 0,-2-1 0,3 2 713,-1-1-917,0 2 306,-3 0-102,3 2 0,-1 1 0,-2-1 0,-1 2 0,0 1 0,-2-2 0,0 1 0,1-2 0,0 1 0,2 1 0,-3-5 0,4 1 0,-2-2 0,0 2 0,0 2 0,1-1 0,1 2 0,0-1 0,0 1 0,3-2 0,1 1 0,-3-1 0,-1 1 0,-1 1 0,-2-1 0,-1 2 0,1-6 0,1 2 0,3 1 0,-1-2 0,-1 3 0,1-2 0,0 2 0,0-1 0,0 1 0,-2-1 0,-1 1 0,4-2 0,0 2 0,1-1 0,0 1 0,-3-5 0,-1 2 0,1 2 0,-4-2 0,1 3 0,-2-2 0,0 2 0,4 2 0,-1-2 0,2 2 0,-1-2 0,2 1 0,-3-2 0,3 1 0,4-1 0,-3-3 0,0 3 0,0 0 0,-3-3 0,-1 2 0,-3-2 0,1 2 0,1 2 0,-2-1 0,1 2 0,-2-2 0,-1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2.4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3.1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3.6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4.0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3:13:46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369 963 24575,'0'-1'0,"1"0"0,0 0 0,0 0 0,-1 1 0,1-1 0,-1 0 0,1 0 0,0 0 0,-1 0 0,0 0 0,1 0 0,-1 0 0,0 0 0,1 0 0,-1 0 0,0-2 0,1-21 0,-1 18 0,-1-20 0,-1 0 0,-1 0 0,-1 1 0,-13-42 0,-42-95 0,44 124 0,-6-21 0,10 27 0,-16-30 0,18 43 0,-49-105 0,49 100 0,1 0 0,0-1 0,-4-33 0,-10-28 0,22 84 0,0 0 0,0 0 0,-1 0 0,1 0 0,-1 0 0,1 0 0,-1 0 0,0 0 0,0 0 0,0 0 0,0 0 0,0 1 0,0-1 0,-3-2 0,4 4 0,-1 0 0,1 0 0,0 0 0,-1 0 0,1 0 0,-1 0 0,1 0 0,0 0 0,-1 0 0,1 0 0,0 0 0,-1 1 0,1-1 0,0 0 0,-1 0 0,1 0 0,0 1 0,-1-1 0,1 0 0,0 0 0,0 1 0,-1-1 0,1 0 0,0 1 0,0-1 0,-1 0 0,1 1 0,0-1 0,0 0 0,0 1 0,0-1 0,0 1 0,0-1 0,0 1 0,-6 15 0,-11 68 0,-3 13 0,11-70-21,4-16-427,2 1 0,-5 21 0,7-22-6378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4.7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5.4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37 24575,'0'-5'0,"0"-3"0,3 0 0,2 0 0,3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8.5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24575,'0'2'0,"0"4"0,3 0 0,0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6.8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6.4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7.3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7.8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8.9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8:49.8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9:39:01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24575,'0'1'0,"-1"-1"0,1 0 0,-1 0 0,1 1 0,-1-1 0,1 0 0,-1 0 0,1 1 0,-1-1 0,1 1 0,0-1 0,-1 0 0,1 1 0,-1-1 0,1 1 0,0-1 0,0 1 0,-1-1 0,1 1 0,0-1 0,0 1 0,0-1 0,-1 1 0,1-1 0,0 1 0,0 0 0,-3 19 0,3-17 0,-2 184 0,3-100 0,-1-56-1365,0-16-5461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B8F6-5E3A-4BBD-88D5-A719761B5CD0}" type="datetime1">
              <a:rPr lang="en-GB" smtClean="0"/>
              <a:pPr/>
              <a:t>24/11/2023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41C3-DD00-488C-B871-F69D1747B51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9669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94C4-3D97-BC4F-B097-8E28ED97A3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77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-&gt; 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6857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645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38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2261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55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31375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78713-96E0-45D2-A4BA-E09A14E59D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5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400"/>
              </a:spcAft>
            </a:pPr>
            <a:r>
              <a:rPr lang="de-DE" dirty="0"/>
              <a:t>a -&gt; our paper</a:t>
            </a:r>
          </a:p>
          <a:p>
            <a:pPr>
              <a:spcAft>
                <a:spcPts val="1400"/>
              </a:spcAft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78713-96E0-45D2-A4BA-E09A14E59DF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54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 Is nucleus vs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78713-96E0-45D2-A4BA-E09A14E59DF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6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7E528-0920-488A-859A-F40EA7EBEE9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97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65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183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66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467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61988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67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23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data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331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vs infer!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6659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p1: linearity (red line) but also cloud (homoscedasticity)</a:t>
            </a:r>
          </a:p>
          <a:p>
            <a:r>
              <a:rPr lang="en-US" dirty="0"/>
              <a:t>p2: normal distribution of residuals</a:t>
            </a:r>
          </a:p>
          <a:p>
            <a:r>
              <a:rPr lang="en-US" dirty="0"/>
              <a:t>p3: same as p1 but residuals have no sign</a:t>
            </a:r>
          </a:p>
          <a:p>
            <a:r>
              <a:rPr lang="en-US" dirty="0"/>
              <a:t>p4: influential cases (outliers?)</a:t>
            </a:r>
          </a:p>
          <a:p>
            <a:endParaRPr lang="en-US" dirty="0"/>
          </a:p>
          <a:p>
            <a:r>
              <a:rPr lang="en-US" dirty="0"/>
              <a:t>a -&gt; bad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5888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-&gt; better plot</a:t>
            </a:r>
          </a:p>
          <a:p>
            <a:r>
              <a:rPr lang="en-US" dirty="0"/>
              <a:t>n -&gt; categorical vars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1080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-&gt; conversion to dummy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42525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-&gt;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6667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-&gt; 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30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AE14-3E0D-9E0B-9449-D4AE07856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CF810-4FC8-C4ED-3310-097DE5A64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FB2E-35CA-05FC-0931-46AAFCC3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483CA-CCFA-62D4-4B63-F99D7947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8E549-8AA3-B99B-0046-ED126D44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9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6A29-3736-38B5-AE47-FBD7C328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B5CFA-9861-57F9-39C6-7EDD7F99C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AF9BC-4746-C720-A43B-D10D6227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A2367-9741-6B8F-646B-0C29FBA4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690B-9C00-5083-0629-27419114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9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C839A-1F56-28A5-1D17-0233291B5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0E623-DE1D-D0D5-BDB4-37240DD57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8B7CF-63D7-4073-1214-66AEC33E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0CCBC-B22E-3FC3-A335-682C2350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A0E4B-392C-950F-ADDB-C068AB0F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69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>
            <a:extLst>
              <a:ext uri="{FF2B5EF4-FFF2-40B4-BE49-F238E27FC236}">
                <a16:creationId xmlns:a16="http://schemas.microsoft.com/office/drawing/2014/main" id="{57468464-5CB7-4354-8249-4527E23E0E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258" y="127000"/>
            <a:ext cx="8900885" cy="1046164"/>
          </a:xfrm>
        </p:spPr>
        <p:txBody>
          <a:bodyPr lIns="0" tIns="0" rIns="0" bIns="0" anchor="b" anchorCtr="0"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Overskrift</a:t>
            </a:r>
            <a:endParaRPr lang="en-US"/>
          </a:p>
        </p:txBody>
      </p:sp>
      <p:sp>
        <p:nvSpPr>
          <p:cNvPr id="7" name="Plassholder for tekst 8">
            <a:extLst>
              <a:ext uri="{FF2B5EF4-FFF2-40B4-BE49-F238E27FC236}">
                <a16:creationId xmlns:a16="http://schemas.microsoft.com/office/drawing/2014/main" id="{B62D6404-C8D8-43A1-BE87-C71C9FC5B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5783" y="1495765"/>
            <a:ext cx="10428967" cy="4276385"/>
          </a:xfrm>
        </p:spPr>
        <p:txBody>
          <a:bodyPr lIns="0" tIns="0" rIns="0" bIns="0" numCol="2"/>
          <a:lstStyle>
            <a:lvl1pPr marL="0" indent="0">
              <a:spcAft>
                <a:spcPts val="1400"/>
              </a:spcAft>
              <a:buNone/>
              <a:defRPr b="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479A707B-2C5A-450B-8F29-5EE6F23691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033000" y="6010275"/>
            <a:ext cx="1301750" cy="365125"/>
          </a:xfrm>
          <a:prstGeom prst="rect">
            <a:avLst/>
          </a:prstGeom>
        </p:spPr>
        <p:txBody>
          <a:bodyPr/>
          <a:lstStyle/>
          <a:p>
            <a:fld id="{0A09D56E-2F3E-4536-87EE-99209655A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550-BA6B-BB9F-C951-5B73E519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D8B4C-B015-5508-3ECB-33B53B48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50A4-C8AC-DB2C-BECD-FE38FE238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60044-AE3A-46A6-55C8-10F86099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0DAC-5E7D-C663-129F-815464ED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9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1FA2-ACEF-BDE4-3847-DC6E7F3D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BBB0E-772D-898C-CA5A-DB70A0C63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09E55-3E3C-2367-C388-14FD575A2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70FF-9961-BD1F-2F6D-9AE1B13D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7C409-384C-2DEA-E9E4-3A832CED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2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AC92-6A59-5487-450B-F9712438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0D3B8-51F1-5FF9-198B-2138B0AC2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E4D22-2FA9-ECCC-EFBB-8FEA1B5C0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D7D69-2B68-C004-F123-3964BDEB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C7149-BD32-5176-677E-C4E81D17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80A36-BBF8-205B-20BD-3B2D56A0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8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874C-3B1E-F4DD-E434-82564068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5BB39-E169-E56A-CB69-E37CF39F2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0813-5947-1658-846D-ADADE9BA6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32275-1CA3-9E12-909E-26162E5A5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49F06-F675-C0F6-E57A-ABDE4376C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93CC8-9A59-62CB-A0A3-4AC1ADAEA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1A143-4AF6-F26E-E9CA-1E0C914F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3372F-D12A-BBDF-C526-F767F833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2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12A9-78AF-4245-22A3-8F8180CF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7F1D0-2463-A2BA-B461-00F1EFD9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AC77E-C6F9-7607-627D-77C0C61DD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BC55FF-F598-8A42-95E6-8CD9FCB3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3966B-9CA2-4741-0503-C84BF08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BB084-0B98-425A-D6FE-5970105B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63471-F0F4-6C1D-4CB1-74D4C412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9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A3C8-C51F-4532-BD89-600C6FC3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D8C5-B7EF-E51A-8469-0E204D13F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FD662-797A-9FD7-A6AD-7831BC4BF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23CFD-35F7-0450-CF40-3C200D0C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B69C5-D404-BCE2-2CE8-33E7F396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81A3E-A327-BF38-AD6E-302A18EF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4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94C0-49D7-D8DF-3B1E-21F3B38D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8DD64-4159-8560-4BED-FB053A67D5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7B2B4-8CB0-3B7E-ED8B-B6D6D4AE7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DF1B2-ACD1-E861-B778-00E66F47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DE990-0D0A-5A36-2BFB-63D7C8CD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AB130-2692-55B9-4D67-BA031727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3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63186-A615-6680-CFF5-946F27BD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2BFD8-C7F5-C79F-DA12-6220F641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D630C-86FB-5813-305C-7242F3B46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5234-A82A-3858-7974-90E09676A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3392A-131A-7355-83CB-A23BB1DD4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7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7.png"/><Relationship Id="rId18" Type="http://schemas.openxmlformats.org/officeDocument/2006/relationships/customXml" Target="../ink/ink28.xml"/><Relationship Id="rId26" Type="http://schemas.openxmlformats.org/officeDocument/2006/relationships/customXml" Target="../ink/ink33.xml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customXml" Target="../ink/ink24.xml"/><Relationship Id="rId17" Type="http://schemas.openxmlformats.org/officeDocument/2006/relationships/customXml" Target="../ink/ink27.xml"/><Relationship Id="rId25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20" Type="http://schemas.openxmlformats.org/officeDocument/2006/relationships/customXml" Target="../ink/ink29.xml"/><Relationship Id="rId29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customXml" Target="../ink/ink21.xml"/><Relationship Id="rId11" Type="http://schemas.openxmlformats.org/officeDocument/2006/relationships/image" Target="../media/image26.png"/><Relationship Id="rId24" Type="http://schemas.openxmlformats.org/officeDocument/2006/relationships/customXml" Target="../ink/ink32.xml"/><Relationship Id="rId5" Type="http://schemas.openxmlformats.org/officeDocument/2006/relationships/image" Target="../media/image23.png"/><Relationship Id="rId15" Type="http://schemas.openxmlformats.org/officeDocument/2006/relationships/customXml" Target="../ink/ink26.xml"/><Relationship Id="rId23" Type="http://schemas.openxmlformats.org/officeDocument/2006/relationships/customXml" Target="../ink/ink31.xml"/><Relationship Id="rId28" Type="http://schemas.openxmlformats.org/officeDocument/2006/relationships/image" Target="../media/image32.png"/><Relationship Id="rId10" Type="http://schemas.openxmlformats.org/officeDocument/2006/relationships/customXml" Target="../ink/ink23.xml"/><Relationship Id="rId19" Type="http://schemas.openxmlformats.org/officeDocument/2006/relationships/image" Target="../media/image29.png"/><Relationship Id="rId4" Type="http://schemas.openxmlformats.org/officeDocument/2006/relationships/customXml" Target="../ink/ink20.xml"/><Relationship Id="rId9" Type="http://schemas.openxmlformats.org/officeDocument/2006/relationships/image" Target="../media/image25.png"/><Relationship Id="rId14" Type="http://schemas.openxmlformats.org/officeDocument/2006/relationships/customXml" Target="../ink/ink25.xml"/><Relationship Id="rId22" Type="http://schemas.openxmlformats.org/officeDocument/2006/relationships/customXml" Target="../ink/ink30.xml"/><Relationship Id="rId27" Type="http://schemas.openxmlformats.org/officeDocument/2006/relationships/customXml" Target="../ink/ink3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.xml"/><Relationship Id="rId18" Type="http://schemas.openxmlformats.org/officeDocument/2006/relationships/customXml" Target="../ink/ink44.xml"/><Relationship Id="rId26" Type="http://schemas.openxmlformats.org/officeDocument/2006/relationships/image" Target="../media/image40.png"/><Relationship Id="rId39" Type="http://schemas.openxmlformats.org/officeDocument/2006/relationships/image" Target="../media/image47.png"/><Relationship Id="rId21" Type="http://schemas.openxmlformats.org/officeDocument/2006/relationships/customXml" Target="../ink/ink46.xml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47" Type="http://schemas.openxmlformats.org/officeDocument/2006/relationships/image" Target="../media/image51.png"/><Relationship Id="rId50" Type="http://schemas.openxmlformats.org/officeDocument/2006/relationships/customXml" Target="../ink/ink61.xml"/><Relationship Id="rId55" Type="http://schemas.openxmlformats.org/officeDocument/2006/relationships/image" Target="../media/image56.png"/><Relationship Id="rId7" Type="http://schemas.openxmlformats.org/officeDocument/2006/relationships/image" Target="../media/image36.png"/><Relationship Id="rId2" Type="http://schemas.openxmlformats.org/officeDocument/2006/relationships/customXml" Target="../ink/ink35.xml"/><Relationship Id="rId16" Type="http://schemas.openxmlformats.org/officeDocument/2006/relationships/customXml" Target="../ink/ink43.xml"/><Relationship Id="rId29" Type="http://schemas.openxmlformats.org/officeDocument/2006/relationships/image" Target="../media/image42.png"/><Relationship Id="rId11" Type="http://schemas.openxmlformats.org/officeDocument/2006/relationships/image" Target="../media/image27.png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46.png"/><Relationship Id="rId40" Type="http://schemas.openxmlformats.org/officeDocument/2006/relationships/customXml" Target="../ink/ink56.xml"/><Relationship Id="rId45" Type="http://schemas.openxmlformats.org/officeDocument/2006/relationships/image" Target="../media/image50.png"/><Relationship Id="rId53" Type="http://schemas.openxmlformats.org/officeDocument/2006/relationships/image" Target="../media/image54.png"/><Relationship Id="rId5" Type="http://schemas.openxmlformats.org/officeDocument/2006/relationships/image" Target="../media/image35.png"/><Relationship Id="rId19" Type="http://schemas.openxmlformats.org/officeDocument/2006/relationships/image" Target="../media/image31.png"/><Relationship Id="rId4" Type="http://schemas.openxmlformats.org/officeDocument/2006/relationships/customXml" Target="../ink/ink36.xml"/><Relationship Id="rId9" Type="http://schemas.openxmlformats.org/officeDocument/2006/relationships/image" Target="../media/image37.png"/><Relationship Id="rId14" Type="http://schemas.openxmlformats.org/officeDocument/2006/relationships/image" Target="../media/image38.png"/><Relationship Id="rId22" Type="http://schemas.openxmlformats.org/officeDocument/2006/relationships/customXml" Target="../ink/ink47.xml"/><Relationship Id="rId27" Type="http://schemas.openxmlformats.org/officeDocument/2006/relationships/image" Target="../media/image41.png"/><Relationship Id="rId30" Type="http://schemas.openxmlformats.org/officeDocument/2006/relationships/customXml" Target="../ink/ink51.xml"/><Relationship Id="rId35" Type="http://schemas.openxmlformats.org/officeDocument/2006/relationships/image" Target="../media/image45.png"/><Relationship Id="rId43" Type="http://schemas.openxmlformats.org/officeDocument/2006/relationships/image" Target="../media/image49.png"/><Relationship Id="rId48" Type="http://schemas.openxmlformats.org/officeDocument/2006/relationships/customXml" Target="../ink/ink60.xml"/><Relationship Id="rId56" Type="http://schemas.openxmlformats.org/officeDocument/2006/relationships/image" Target="../media/image57.png"/><Relationship Id="rId8" Type="http://schemas.openxmlformats.org/officeDocument/2006/relationships/customXml" Target="../ink/ink38.xml"/><Relationship Id="rId51" Type="http://schemas.openxmlformats.org/officeDocument/2006/relationships/image" Target="../media/image53.png"/><Relationship Id="rId3" Type="http://schemas.openxmlformats.org/officeDocument/2006/relationships/image" Target="../media/image34.png"/><Relationship Id="rId12" Type="http://schemas.openxmlformats.org/officeDocument/2006/relationships/customXml" Target="../ink/ink40.xml"/><Relationship Id="rId17" Type="http://schemas.openxmlformats.org/officeDocument/2006/relationships/image" Target="../media/image30.png"/><Relationship Id="rId25" Type="http://schemas.openxmlformats.org/officeDocument/2006/relationships/customXml" Target="../ink/ink49.xml"/><Relationship Id="rId33" Type="http://schemas.openxmlformats.org/officeDocument/2006/relationships/image" Target="../media/image44.png"/><Relationship Id="rId38" Type="http://schemas.openxmlformats.org/officeDocument/2006/relationships/customXml" Target="../ink/ink55.xml"/><Relationship Id="rId46" Type="http://schemas.openxmlformats.org/officeDocument/2006/relationships/customXml" Target="../ink/ink59.xml"/><Relationship Id="rId20" Type="http://schemas.openxmlformats.org/officeDocument/2006/relationships/customXml" Target="../ink/ink45.xml"/><Relationship Id="rId41" Type="http://schemas.openxmlformats.org/officeDocument/2006/relationships/image" Target="../media/image48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image" Target="../media/image39.png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49" Type="http://schemas.openxmlformats.org/officeDocument/2006/relationships/image" Target="../media/image52.png"/><Relationship Id="rId57" Type="http://schemas.openxmlformats.org/officeDocument/2006/relationships/image" Target="../media/image58.png"/><Relationship Id="rId10" Type="http://schemas.openxmlformats.org/officeDocument/2006/relationships/customXml" Target="../ink/ink39.xml"/><Relationship Id="rId31" Type="http://schemas.openxmlformats.org/officeDocument/2006/relationships/image" Target="../media/image43.png"/><Relationship Id="rId44" Type="http://schemas.openxmlformats.org/officeDocument/2006/relationships/customXml" Target="../ink/ink58.xml"/><Relationship Id="rId52" Type="http://schemas.openxmlformats.org/officeDocument/2006/relationships/customXml" Target="../ink/ink6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.xml"/><Relationship Id="rId21" Type="http://schemas.openxmlformats.org/officeDocument/2006/relationships/customXml" Target="../ink/ink77.xml"/><Relationship Id="rId42" Type="http://schemas.openxmlformats.org/officeDocument/2006/relationships/customXml" Target="../ink/ink95.xml"/><Relationship Id="rId47" Type="http://schemas.openxmlformats.org/officeDocument/2006/relationships/image" Target="../media/image62.png"/><Relationship Id="rId63" Type="http://schemas.openxmlformats.org/officeDocument/2006/relationships/image" Target="../media/image70.png"/><Relationship Id="rId68" Type="http://schemas.openxmlformats.org/officeDocument/2006/relationships/customXml" Target="../ink/ink112.xml"/><Relationship Id="rId84" Type="http://schemas.openxmlformats.org/officeDocument/2006/relationships/customXml" Target="../ink/ink127.xml"/><Relationship Id="rId16" Type="http://schemas.openxmlformats.org/officeDocument/2006/relationships/customXml" Target="../ink/ink72.xml"/><Relationship Id="rId11" Type="http://schemas.openxmlformats.org/officeDocument/2006/relationships/customXml" Target="../ink/ink68.xml"/><Relationship Id="rId32" Type="http://schemas.openxmlformats.org/officeDocument/2006/relationships/customXml" Target="../ink/ink87.xml"/><Relationship Id="rId37" Type="http://schemas.openxmlformats.org/officeDocument/2006/relationships/image" Target="../media/image60.png"/><Relationship Id="rId53" Type="http://schemas.openxmlformats.org/officeDocument/2006/relationships/image" Target="../media/image65.png"/><Relationship Id="rId58" Type="http://schemas.openxmlformats.org/officeDocument/2006/relationships/customXml" Target="../ink/ink105.xml"/><Relationship Id="rId74" Type="http://schemas.openxmlformats.org/officeDocument/2006/relationships/customXml" Target="../ink/ink118.xml"/><Relationship Id="rId79" Type="http://schemas.openxmlformats.org/officeDocument/2006/relationships/image" Target="../media/image71.png"/><Relationship Id="rId5" Type="http://schemas.openxmlformats.org/officeDocument/2006/relationships/image" Target="../media/image24.png"/><Relationship Id="rId19" Type="http://schemas.openxmlformats.org/officeDocument/2006/relationships/customXml" Target="../ink/ink75.xml"/><Relationship Id="rId14" Type="http://schemas.openxmlformats.org/officeDocument/2006/relationships/customXml" Target="../ink/ink71.xml"/><Relationship Id="rId22" Type="http://schemas.openxmlformats.org/officeDocument/2006/relationships/customXml" Target="../ink/ink78.xml"/><Relationship Id="rId27" Type="http://schemas.openxmlformats.org/officeDocument/2006/relationships/customXml" Target="../ink/ink83.xml"/><Relationship Id="rId30" Type="http://schemas.openxmlformats.org/officeDocument/2006/relationships/image" Target="../media/image59.png"/><Relationship Id="rId35" Type="http://schemas.openxmlformats.org/officeDocument/2006/relationships/customXml" Target="../ink/ink90.xml"/><Relationship Id="rId43" Type="http://schemas.openxmlformats.org/officeDocument/2006/relationships/customXml" Target="../ink/ink96.xml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64" Type="http://schemas.openxmlformats.org/officeDocument/2006/relationships/customXml" Target="../ink/ink108.xml"/><Relationship Id="rId69" Type="http://schemas.openxmlformats.org/officeDocument/2006/relationships/customXml" Target="../ink/ink113.xml"/><Relationship Id="rId77" Type="http://schemas.openxmlformats.org/officeDocument/2006/relationships/customXml" Target="../ink/ink121.xml"/><Relationship Id="rId8" Type="http://schemas.openxmlformats.org/officeDocument/2006/relationships/customXml" Target="../ink/ink66.xml"/><Relationship Id="rId51" Type="http://schemas.openxmlformats.org/officeDocument/2006/relationships/image" Target="../media/image64.png"/><Relationship Id="rId72" Type="http://schemas.openxmlformats.org/officeDocument/2006/relationships/customXml" Target="../ink/ink116.xml"/><Relationship Id="rId80" Type="http://schemas.openxmlformats.org/officeDocument/2006/relationships/customXml" Target="../ink/ink123.xml"/><Relationship Id="rId85" Type="http://schemas.openxmlformats.org/officeDocument/2006/relationships/image" Target="../media/image72.png"/><Relationship Id="rId3" Type="http://schemas.openxmlformats.org/officeDocument/2006/relationships/image" Target="../media/image23.png"/><Relationship Id="rId12" Type="http://schemas.openxmlformats.org/officeDocument/2006/relationships/customXml" Target="../ink/ink69.xml"/><Relationship Id="rId17" Type="http://schemas.openxmlformats.org/officeDocument/2006/relationships/customXml" Target="../ink/ink73.xml"/><Relationship Id="rId25" Type="http://schemas.openxmlformats.org/officeDocument/2006/relationships/customXml" Target="../ink/ink81.xml"/><Relationship Id="rId33" Type="http://schemas.openxmlformats.org/officeDocument/2006/relationships/customXml" Target="../ink/ink88.xml"/><Relationship Id="rId38" Type="http://schemas.openxmlformats.org/officeDocument/2006/relationships/customXml" Target="../ink/ink92.xml"/><Relationship Id="rId46" Type="http://schemas.openxmlformats.org/officeDocument/2006/relationships/customXml" Target="../ink/ink99.xml"/><Relationship Id="rId59" Type="http://schemas.openxmlformats.org/officeDocument/2006/relationships/image" Target="../media/image68.png"/><Relationship Id="rId67" Type="http://schemas.openxmlformats.org/officeDocument/2006/relationships/customXml" Target="../ink/ink111.xml"/><Relationship Id="rId20" Type="http://schemas.openxmlformats.org/officeDocument/2006/relationships/customXml" Target="../ink/ink76.xml"/><Relationship Id="rId41" Type="http://schemas.openxmlformats.org/officeDocument/2006/relationships/customXml" Target="../ink/ink94.xml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70" Type="http://schemas.openxmlformats.org/officeDocument/2006/relationships/customXml" Target="../ink/ink114.xml"/><Relationship Id="rId75" Type="http://schemas.openxmlformats.org/officeDocument/2006/relationships/customXml" Target="../ink/ink119.xml"/><Relationship Id="rId83" Type="http://schemas.openxmlformats.org/officeDocument/2006/relationships/customXml" Target="../ink/ink1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5" Type="http://schemas.openxmlformats.org/officeDocument/2006/relationships/image" Target="../media/image27.png"/><Relationship Id="rId23" Type="http://schemas.openxmlformats.org/officeDocument/2006/relationships/customXml" Target="../ink/ink79.xml"/><Relationship Id="rId28" Type="http://schemas.openxmlformats.org/officeDocument/2006/relationships/customXml" Target="../ink/ink84.xml"/><Relationship Id="rId36" Type="http://schemas.openxmlformats.org/officeDocument/2006/relationships/customXml" Target="../ink/ink91.xml"/><Relationship Id="rId49" Type="http://schemas.openxmlformats.org/officeDocument/2006/relationships/image" Target="../media/image63.png"/><Relationship Id="rId57" Type="http://schemas.openxmlformats.org/officeDocument/2006/relationships/image" Target="../media/image67.png"/><Relationship Id="rId10" Type="http://schemas.openxmlformats.org/officeDocument/2006/relationships/customXml" Target="../ink/ink67.xml"/><Relationship Id="rId31" Type="http://schemas.openxmlformats.org/officeDocument/2006/relationships/customXml" Target="../ink/ink86.xml"/><Relationship Id="rId44" Type="http://schemas.openxmlformats.org/officeDocument/2006/relationships/customXml" Target="../ink/ink97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customXml" Target="../ink/ink109.xml"/><Relationship Id="rId73" Type="http://schemas.openxmlformats.org/officeDocument/2006/relationships/customXml" Target="../ink/ink117.xml"/><Relationship Id="rId78" Type="http://schemas.openxmlformats.org/officeDocument/2006/relationships/customXml" Target="../ink/ink122.xml"/><Relationship Id="rId81" Type="http://schemas.openxmlformats.org/officeDocument/2006/relationships/customXml" Target="../ink/ink124.xml"/><Relationship Id="rId4" Type="http://schemas.openxmlformats.org/officeDocument/2006/relationships/customXml" Target="../ink/ink64.xml"/><Relationship Id="rId9" Type="http://schemas.openxmlformats.org/officeDocument/2006/relationships/image" Target="../media/image26.png"/><Relationship Id="rId13" Type="http://schemas.openxmlformats.org/officeDocument/2006/relationships/customXml" Target="../ink/ink70.xml"/><Relationship Id="rId18" Type="http://schemas.openxmlformats.org/officeDocument/2006/relationships/customXml" Target="../ink/ink74.xml"/><Relationship Id="rId39" Type="http://schemas.openxmlformats.org/officeDocument/2006/relationships/image" Target="../media/image61.png"/><Relationship Id="rId34" Type="http://schemas.openxmlformats.org/officeDocument/2006/relationships/customXml" Target="../ink/ink89.xml"/><Relationship Id="rId50" Type="http://schemas.openxmlformats.org/officeDocument/2006/relationships/customXml" Target="../ink/ink101.xml"/><Relationship Id="rId55" Type="http://schemas.openxmlformats.org/officeDocument/2006/relationships/image" Target="../media/image66.png"/><Relationship Id="rId76" Type="http://schemas.openxmlformats.org/officeDocument/2006/relationships/customXml" Target="../ink/ink120.xml"/><Relationship Id="rId7" Type="http://schemas.openxmlformats.org/officeDocument/2006/relationships/image" Target="../media/image25.png"/><Relationship Id="rId71" Type="http://schemas.openxmlformats.org/officeDocument/2006/relationships/customXml" Target="../ink/ink115.xml"/><Relationship Id="rId2" Type="http://schemas.openxmlformats.org/officeDocument/2006/relationships/customXml" Target="../ink/ink63.xml"/><Relationship Id="rId29" Type="http://schemas.openxmlformats.org/officeDocument/2006/relationships/customXml" Target="../ink/ink85.xml"/><Relationship Id="rId24" Type="http://schemas.openxmlformats.org/officeDocument/2006/relationships/customXml" Target="../ink/ink80.xml"/><Relationship Id="rId40" Type="http://schemas.openxmlformats.org/officeDocument/2006/relationships/customXml" Target="../ink/ink93.xml"/><Relationship Id="rId45" Type="http://schemas.openxmlformats.org/officeDocument/2006/relationships/customXml" Target="../ink/ink98.xml"/><Relationship Id="rId66" Type="http://schemas.openxmlformats.org/officeDocument/2006/relationships/customXml" Target="../ink/ink110.xml"/><Relationship Id="rId61" Type="http://schemas.openxmlformats.org/officeDocument/2006/relationships/image" Target="../media/image69.png"/><Relationship Id="rId82" Type="http://schemas.openxmlformats.org/officeDocument/2006/relationships/customXml" Target="../ink/ink1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136.xml"/><Relationship Id="rId26" Type="http://schemas.openxmlformats.org/officeDocument/2006/relationships/customXml" Target="../ink/ink141.xml"/><Relationship Id="rId39" Type="http://schemas.openxmlformats.org/officeDocument/2006/relationships/customXml" Target="../ink/ink148.xml"/><Relationship Id="rId21" Type="http://schemas.openxmlformats.org/officeDocument/2006/relationships/image" Target="../media/image31.png"/><Relationship Id="rId34" Type="http://schemas.openxmlformats.org/officeDocument/2006/relationships/image" Target="../media/image84.png"/><Relationship Id="rId42" Type="http://schemas.openxmlformats.org/officeDocument/2006/relationships/image" Target="../media/image88.png"/><Relationship Id="rId47" Type="http://schemas.openxmlformats.org/officeDocument/2006/relationships/customXml" Target="../ink/ink152.xml"/><Relationship Id="rId50" Type="http://schemas.openxmlformats.org/officeDocument/2006/relationships/image" Target="../media/image91.png"/><Relationship Id="rId55" Type="http://schemas.openxmlformats.org/officeDocument/2006/relationships/customXml" Target="../ink/ink158.xml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9.png"/><Relationship Id="rId29" Type="http://schemas.openxmlformats.org/officeDocument/2006/relationships/customXml" Target="../ink/ink143.xml"/><Relationship Id="rId11" Type="http://schemas.openxmlformats.org/officeDocument/2006/relationships/image" Target="../media/image78.png"/><Relationship Id="rId24" Type="http://schemas.openxmlformats.org/officeDocument/2006/relationships/customXml" Target="../ink/ink140.xml"/><Relationship Id="rId32" Type="http://schemas.openxmlformats.org/officeDocument/2006/relationships/image" Target="../media/image83.png"/><Relationship Id="rId37" Type="http://schemas.openxmlformats.org/officeDocument/2006/relationships/customXml" Target="../ink/ink147.xml"/><Relationship Id="rId40" Type="http://schemas.openxmlformats.org/officeDocument/2006/relationships/image" Target="../media/image87.png"/><Relationship Id="rId45" Type="http://schemas.openxmlformats.org/officeDocument/2006/relationships/customXml" Target="../ink/ink151.xml"/><Relationship Id="rId53" Type="http://schemas.openxmlformats.org/officeDocument/2006/relationships/customXml" Target="../ink/ink156.xml"/><Relationship Id="rId58" Type="http://schemas.openxmlformats.org/officeDocument/2006/relationships/image" Target="../media/image93.png"/><Relationship Id="rId5" Type="http://schemas.openxmlformats.org/officeDocument/2006/relationships/image" Target="../media/image750.png"/><Relationship Id="rId19" Type="http://schemas.openxmlformats.org/officeDocument/2006/relationships/image" Target="../media/image30.png"/><Relationship Id="rId4" Type="http://schemas.openxmlformats.org/officeDocument/2006/relationships/customXml" Target="../ink/ink128.xml"/><Relationship Id="rId9" Type="http://schemas.openxmlformats.org/officeDocument/2006/relationships/image" Target="../media/image77.png"/><Relationship Id="rId14" Type="http://schemas.openxmlformats.org/officeDocument/2006/relationships/customXml" Target="../ink/ink133.xml"/><Relationship Id="rId22" Type="http://schemas.openxmlformats.org/officeDocument/2006/relationships/customXml" Target="../ink/ink138.xml"/><Relationship Id="rId27" Type="http://schemas.openxmlformats.org/officeDocument/2006/relationships/customXml" Target="../ink/ink142.xml"/><Relationship Id="rId30" Type="http://schemas.openxmlformats.org/officeDocument/2006/relationships/image" Target="../media/image82.png"/><Relationship Id="rId35" Type="http://schemas.openxmlformats.org/officeDocument/2006/relationships/customXml" Target="../ink/ink146.xml"/><Relationship Id="rId43" Type="http://schemas.openxmlformats.org/officeDocument/2006/relationships/customXml" Target="../ink/ink150.xml"/><Relationship Id="rId48" Type="http://schemas.openxmlformats.org/officeDocument/2006/relationships/customXml" Target="../ink/ink153.xml"/><Relationship Id="rId56" Type="http://schemas.openxmlformats.org/officeDocument/2006/relationships/customXml" Target="../ink/ink159.xml"/><Relationship Id="rId8" Type="http://schemas.openxmlformats.org/officeDocument/2006/relationships/customXml" Target="../ink/ink130.xml"/><Relationship Id="rId51" Type="http://schemas.openxmlformats.org/officeDocument/2006/relationships/customXml" Target="../ink/ink155.xml"/><Relationship Id="rId3" Type="http://schemas.openxmlformats.org/officeDocument/2006/relationships/image" Target="../media/image740.png"/><Relationship Id="rId12" Type="http://schemas.openxmlformats.org/officeDocument/2006/relationships/customXml" Target="../ink/ink132.xml"/><Relationship Id="rId17" Type="http://schemas.openxmlformats.org/officeDocument/2006/relationships/customXml" Target="../ink/ink135.xml"/><Relationship Id="rId25" Type="http://schemas.openxmlformats.org/officeDocument/2006/relationships/image" Target="../media/image80.png"/><Relationship Id="rId33" Type="http://schemas.openxmlformats.org/officeDocument/2006/relationships/customXml" Target="../ink/ink145.xml"/><Relationship Id="rId38" Type="http://schemas.openxmlformats.org/officeDocument/2006/relationships/image" Target="../media/image86.png"/><Relationship Id="rId46" Type="http://schemas.openxmlformats.org/officeDocument/2006/relationships/image" Target="../media/image90.png"/><Relationship Id="rId20" Type="http://schemas.openxmlformats.org/officeDocument/2006/relationships/customXml" Target="../ink/ink137.xml"/><Relationship Id="rId41" Type="http://schemas.openxmlformats.org/officeDocument/2006/relationships/customXml" Target="../ink/ink149.xml"/><Relationship Id="rId54" Type="http://schemas.openxmlformats.org/officeDocument/2006/relationships/customXml" Target="../ink/ink1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.xml"/><Relationship Id="rId15" Type="http://schemas.openxmlformats.org/officeDocument/2006/relationships/customXml" Target="../ink/ink134.xml"/><Relationship Id="rId23" Type="http://schemas.openxmlformats.org/officeDocument/2006/relationships/customXml" Target="../ink/ink139.xml"/><Relationship Id="rId28" Type="http://schemas.openxmlformats.org/officeDocument/2006/relationships/image" Target="../media/image81.png"/><Relationship Id="rId36" Type="http://schemas.openxmlformats.org/officeDocument/2006/relationships/image" Target="../media/image85.png"/><Relationship Id="rId49" Type="http://schemas.openxmlformats.org/officeDocument/2006/relationships/customXml" Target="../ink/ink154.xml"/><Relationship Id="rId57" Type="http://schemas.openxmlformats.org/officeDocument/2006/relationships/customXml" Target="../ink/ink160.xml"/><Relationship Id="rId10" Type="http://schemas.openxmlformats.org/officeDocument/2006/relationships/customXml" Target="../ink/ink131.xml"/><Relationship Id="rId31" Type="http://schemas.openxmlformats.org/officeDocument/2006/relationships/customXml" Target="../ink/ink144.xml"/><Relationship Id="rId44" Type="http://schemas.openxmlformats.org/officeDocument/2006/relationships/image" Target="../media/image89.png"/><Relationship Id="rId52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5.xml"/><Relationship Id="rId18" Type="http://schemas.openxmlformats.org/officeDocument/2006/relationships/image" Target="../media/image38.png"/><Relationship Id="rId26" Type="http://schemas.openxmlformats.org/officeDocument/2006/relationships/customXml" Target="../ink/ink174.xml"/><Relationship Id="rId39" Type="http://schemas.openxmlformats.org/officeDocument/2006/relationships/customXml" Target="../ink/ink186.xml"/><Relationship Id="rId21" Type="http://schemas.openxmlformats.org/officeDocument/2006/relationships/customXml" Target="../ink/ink170.xml"/><Relationship Id="rId34" Type="http://schemas.openxmlformats.org/officeDocument/2006/relationships/customXml" Target="../ink/ink181.xml"/><Relationship Id="rId7" Type="http://schemas.openxmlformats.org/officeDocument/2006/relationships/customXml" Target="../ink/ink163.xml"/><Relationship Id="rId12" Type="http://schemas.openxmlformats.org/officeDocument/2006/relationships/image" Target="../media/image57.png"/><Relationship Id="rId17" Type="http://schemas.openxmlformats.org/officeDocument/2006/relationships/customXml" Target="../ink/ink167.xml"/><Relationship Id="rId25" Type="http://schemas.openxmlformats.org/officeDocument/2006/relationships/customXml" Target="../ink/ink173.xml"/><Relationship Id="rId33" Type="http://schemas.openxmlformats.org/officeDocument/2006/relationships/customXml" Target="../ink/ink180.xml"/><Relationship Id="rId38" Type="http://schemas.openxmlformats.org/officeDocument/2006/relationships/customXml" Target="../ink/ink18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20" Type="http://schemas.openxmlformats.org/officeDocument/2006/relationships/customXml" Target="../ink/ink169.xml"/><Relationship Id="rId29" Type="http://schemas.openxmlformats.org/officeDocument/2006/relationships/customXml" Target="../ink/ink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24" Type="http://schemas.openxmlformats.org/officeDocument/2006/relationships/customXml" Target="../ink/ink172.xml"/><Relationship Id="rId32" Type="http://schemas.openxmlformats.org/officeDocument/2006/relationships/customXml" Target="../ink/ink179.xml"/><Relationship Id="rId37" Type="http://schemas.openxmlformats.org/officeDocument/2006/relationships/customXml" Target="../ink/ink184.xml"/><Relationship Id="rId40" Type="http://schemas.openxmlformats.org/officeDocument/2006/relationships/image" Target="../media/image96.png"/><Relationship Id="rId5" Type="http://schemas.openxmlformats.org/officeDocument/2006/relationships/customXml" Target="../ink/ink162.xml"/><Relationship Id="rId15" Type="http://schemas.openxmlformats.org/officeDocument/2006/relationships/customXml" Target="../ink/ink166.xml"/><Relationship Id="rId23" Type="http://schemas.openxmlformats.org/officeDocument/2006/relationships/image" Target="../media/image950.png"/><Relationship Id="rId28" Type="http://schemas.openxmlformats.org/officeDocument/2006/relationships/customXml" Target="../ink/ink175.xml"/><Relationship Id="rId36" Type="http://schemas.openxmlformats.org/officeDocument/2006/relationships/customXml" Target="../ink/ink183.xml"/><Relationship Id="rId10" Type="http://schemas.openxmlformats.org/officeDocument/2006/relationships/image" Target="../media/image37.png"/><Relationship Id="rId19" Type="http://schemas.openxmlformats.org/officeDocument/2006/relationships/customXml" Target="../ink/ink168.xml"/><Relationship Id="rId31" Type="http://schemas.openxmlformats.org/officeDocument/2006/relationships/customXml" Target="../ink/ink178.xml"/><Relationship Id="rId4" Type="http://schemas.openxmlformats.org/officeDocument/2006/relationships/image" Target="../media/image34.png"/><Relationship Id="rId9" Type="http://schemas.openxmlformats.org/officeDocument/2006/relationships/customXml" Target="../ink/ink164.xml"/><Relationship Id="rId14" Type="http://schemas.openxmlformats.org/officeDocument/2006/relationships/image" Target="../media/image27.png"/><Relationship Id="rId22" Type="http://schemas.openxmlformats.org/officeDocument/2006/relationships/customXml" Target="../ink/ink171.xml"/><Relationship Id="rId27" Type="http://schemas.openxmlformats.org/officeDocument/2006/relationships/image" Target="../media/image79.png"/><Relationship Id="rId30" Type="http://schemas.openxmlformats.org/officeDocument/2006/relationships/customXml" Target="../ink/ink177.xml"/><Relationship Id="rId35" Type="http://schemas.openxmlformats.org/officeDocument/2006/relationships/customXml" Target="../ink/ink182.xml"/><Relationship Id="rId8" Type="http://schemas.openxmlformats.org/officeDocument/2006/relationships/image" Target="../media/image36.png"/><Relationship Id="rId3" Type="http://schemas.openxmlformats.org/officeDocument/2006/relationships/customXml" Target="../ink/ink16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9.xml"/><Relationship Id="rId13" Type="http://schemas.openxmlformats.org/officeDocument/2006/relationships/image" Target="../media/image102.png"/><Relationship Id="rId18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customXml" Target="../ink/ink191.xml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1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8.xml"/><Relationship Id="rId11" Type="http://schemas.openxmlformats.org/officeDocument/2006/relationships/image" Target="../media/image101.png"/><Relationship Id="rId5" Type="http://schemas.openxmlformats.org/officeDocument/2006/relationships/image" Target="../media/image98.png"/><Relationship Id="rId15" Type="http://schemas.openxmlformats.org/officeDocument/2006/relationships/image" Target="../media/image103.png"/><Relationship Id="rId10" Type="http://schemas.openxmlformats.org/officeDocument/2006/relationships/customXml" Target="../ink/ink190.xml"/><Relationship Id="rId4" Type="http://schemas.openxmlformats.org/officeDocument/2006/relationships/customXml" Target="../ink/ink187.xml"/><Relationship Id="rId9" Type="http://schemas.openxmlformats.org/officeDocument/2006/relationships/image" Target="../media/image100.png"/><Relationship Id="rId14" Type="http://schemas.openxmlformats.org/officeDocument/2006/relationships/customXml" Target="../ink/ink1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customXml" Target="../ink/ink199.xml"/><Relationship Id="rId3" Type="http://schemas.openxmlformats.org/officeDocument/2006/relationships/customXml" Target="../ink/ink194.xml"/><Relationship Id="rId7" Type="http://schemas.openxmlformats.org/officeDocument/2006/relationships/customXml" Target="../ink/ink196.xm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customXml" Target="../ink/ink198.xml"/><Relationship Id="rId5" Type="http://schemas.openxmlformats.org/officeDocument/2006/relationships/customXml" Target="../ink/ink195.xml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customXml" Target="../ink/ink197.xml"/><Relationship Id="rId1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3d_plot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3.xml"/><Relationship Id="rId13" Type="http://schemas.openxmlformats.org/officeDocument/2006/relationships/image" Target="../media/image210.png"/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12" Type="http://schemas.openxmlformats.org/officeDocument/2006/relationships/customXml" Target="../ink/ink205.xml"/><Relationship Id="rId17" Type="http://schemas.openxmlformats.org/officeDocument/2006/relationships/image" Target="../media/image230.png"/><Relationship Id="rId2" Type="http://schemas.openxmlformats.org/officeDocument/2006/relationships/customXml" Target="../ink/ink200.xml"/><Relationship Id="rId16" Type="http://schemas.openxmlformats.org/officeDocument/2006/relationships/customXml" Target="../ink/ink20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02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image" Target="../media/image220.png"/><Relationship Id="rId10" Type="http://schemas.openxmlformats.org/officeDocument/2006/relationships/customXml" Target="../ink/ink204.xml"/><Relationship Id="rId4" Type="http://schemas.openxmlformats.org/officeDocument/2006/relationships/customXml" Target="../ink/ink201.xml"/><Relationship Id="rId9" Type="http://schemas.openxmlformats.org/officeDocument/2006/relationships/image" Target="../media/image190.png"/><Relationship Id="rId14" Type="http://schemas.openxmlformats.org/officeDocument/2006/relationships/customXml" Target="../ink/ink20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support.illumina.com/bulletins/2016/04/fastq-files-explained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combine-lab.github.io/salmon/getting_started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www.nature.com/articles/s41593-018-0253-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customXml" Target="../ink/ink2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0.xml"/><Relationship Id="rId13" Type="http://schemas.openxmlformats.org/officeDocument/2006/relationships/image" Target="../media/image1350.png"/><Relationship Id="rId3" Type="http://schemas.openxmlformats.org/officeDocument/2006/relationships/image" Target="../media/image136.png"/><Relationship Id="rId7" Type="http://schemas.openxmlformats.org/officeDocument/2006/relationships/image" Target="../media/image1320.png"/><Relationship Id="rId12" Type="http://schemas.openxmlformats.org/officeDocument/2006/relationships/customXml" Target="../ink/ink212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9.xml"/><Relationship Id="rId11" Type="http://schemas.openxmlformats.org/officeDocument/2006/relationships/image" Target="../media/image1340.png"/><Relationship Id="rId5" Type="http://schemas.openxmlformats.org/officeDocument/2006/relationships/image" Target="../media/image138.png"/><Relationship Id="rId15" Type="http://schemas.openxmlformats.org/officeDocument/2006/relationships/image" Target="../media/image1360.png"/><Relationship Id="rId10" Type="http://schemas.openxmlformats.org/officeDocument/2006/relationships/customXml" Target="../ink/ink211.xml"/><Relationship Id="rId4" Type="http://schemas.openxmlformats.org/officeDocument/2006/relationships/image" Target="../media/image137.png"/><Relationship Id="rId9" Type="http://schemas.openxmlformats.org/officeDocument/2006/relationships/image" Target="../media/image1330.png"/><Relationship Id="rId14" Type="http://schemas.openxmlformats.org/officeDocument/2006/relationships/customXml" Target="../ink/ink213.xml"/></Relationships>
</file>

<file path=ppt/slides/_rels/slide5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.png"/><Relationship Id="rId26" Type="http://schemas.openxmlformats.org/officeDocument/2006/relationships/customXml" Target="../ink/ink226.xml"/><Relationship Id="rId21" Type="http://schemas.openxmlformats.org/officeDocument/2006/relationships/customXml" Target="../ink/ink223.xml"/><Relationship Id="rId55" Type="http://schemas.openxmlformats.org/officeDocument/2006/relationships/image" Target="../media/image66.png"/><Relationship Id="rId63" Type="http://schemas.openxmlformats.org/officeDocument/2006/relationships/image" Target="../media/image142.png"/><Relationship Id="rId7" Type="http://schemas.openxmlformats.org/officeDocument/2006/relationships/customXml" Target="../ink/ink216.xml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219.xml"/><Relationship Id="rId20" Type="http://schemas.openxmlformats.org/officeDocument/2006/relationships/customXml" Target="../ink/ink222.xml"/><Relationship Id="rId29" Type="http://schemas.openxmlformats.org/officeDocument/2006/relationships/customXml" Target="../ink/ink229.xml"/><Relationship Id="rId62" Type="http://schemas.openxmlformats.org/officeDocument/2006/relationships/customXml" Target="../ink/ink2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218.xml"/><Relationship Id="rId24" Type="http://schemas.openxmlformats.org/officeDocument/2006/relationships/image" Target="../media/image141.png"/><Relationship Id="rId58" Type="http://schemas.openxmlformats.org/officeDocument/2006/relationships/customXml" Target="../ink/ink233.xml"/><Relationship Id="rId66" Type="http://schemas.openxmlformats.org/officeDocument/2006/relationships/customXml" Target="../ink/ink237.xml"/><Relationship Id="rId5" Type="http://schemas.openxmlformats.org/officeDocument/2006/relationships/customXml" Target="../ink/ink215.xml"/><Relationship Id="rId15" Type="http://schemas.openxmlformats.org/officeDocument/2006/relationships/image" Target="../media/image27.png"/><Relationship Id="rId23" Type="http://schemas.openxmlformats.org/officeDocument/2006/relationships/customXml" Target="../ink/ink224.xml"/><Relationship Id="rId28" Type="http://schemas.openxmlformats.org/officeDocument/2006/relationships/customXml" Target="../ink/ink228.xml"/><Relationship Id="rId57" Type="http://schemas.openxmlformats.org/officeDocument/2006/relationships/image" Target="../media/image67.png"/><Relationship Id="rId61" Type="http://schemas.openxmlformats.org/officeDocument/2006/relationships/image" Target="../media/image69.png"/><Relationship Id="rId10" Type="http://schemas.openxmlformats.org/officeDocument/2006/relationships/image" Target="../media/image26.png"/><Relationship Id="rId19" Type="http://schemas.openxmlformats.org/officeDocument/2006/relationships/customXml" Target="../ink/ink221.xml"/><Relationship Id="rId31" Type="http://schemas.openxmlformats.org/officeDocument/2006/relationships/customXml" Target="../ink/ink231.xml"/><Relationship Id="rId60" Type="http://schemas.openxmlformats.org/officeDocument/2006/relationships/customXml" Target="../ink/ink234.xml"/><Relationship Id="rId65" Type="http://schemas.openxmlformats.org/officeDocument/2006/relationships/image" Target="../media/image143.png"/><Relationship Id="rId4" Type="http://schemas.openxmlformats.org/officeDocument/2006/relationships/image" Target="../media/image23.png"/><Relationship Id="rId9" Type="http://schemas.openxmlformats.org/officeDocument/2006/relationships/customXml" Target="../ink/ink217.xml"/><Relationship Id="rId22" Type="http://schemas.openxmlformats.org/officeDocument/2006/relationships/image" Target="../media/image140.png"/><Relationship Id="rId27" Type="http://schemas.openxmlformats.org/officeDocument/2006/relationships/customXml" Target="../ink/ink227.xml"/><Relationship Id="rId30" Type="http://schemas.openxmlformats.org/officeDocument/2006/relationships/customXml" Target="../ink/ink230.xml"/><Relationship Id="rId56" Type="http://schemas.openxmlformats.org/officeDocument/2006/relationships/customXml" Target="../ink/ink232.xml"/><Relationship Id="rId64" Type="http://schemas.openxmlformats.org/officeDocument/2006/relationships/customXml" Target="../ink/ink236.xml"/><Relationship Id="rId8" Type="http://schemas.openxmlformats.org/officeDocument/2006/relationships/image" Target="../media/image25.png"/><Relationship Id="rId3" Type="http://schemas.openxmlformats.org/officeDocument/2006/relationships/customXml" Target="../ink/ink214.xml"/><Relationship Id="rId17" Type="http://schemas.openxmlformats.org/officeDocument/2006/relationships/customXml" Target="../ink/ink220.xml"/><Relationship Id="rId25" Type="http://schemas.openxmlformats.org/officeDocument/2006/relationships/customXml" Target="../ink/ink225.xml"/><Relationship Id="rId59" Type="http://schemas.openxmlformats.org/officeDocument/2006/relationships/image" Target="../media/image68.png"/><Relationship Id="rId67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diagramColors" Target="../diagrams/colors4.xml"/><Relationship Id="rId21" Type="http://schemas.openxmlformats.org/officeDocument/2006/relationships/image" Target="../media/image9.png"/><Relationship Id="rId34" Type="http://schemas.openxmlformats.org/officeDocument/2006/relationships/customXml" Target="../ink/ink14.xml"/><Relationship Id="rId7" Type="http://schemas.microsoft.com/office/2007/relationships/diagramDrawing" Target="../diagrams/drawing3.xml"/><Relationship Id="rId12" Type="http://schemas.openxmlformats.org/officeDocument/2006/relationships/customXml" Target="../ink/ink3.xml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33" Type="http://schemas.openxmlformats.org/officeDocument/2006/relationships/image" Target="../media/image15.png"/><Relationship Id="rId38" Type="http://schemas.openxmlformats.org/officeDocument/2006/relationships/diagramQuickStyle" Target="../diagrams/quickStyle4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diagramLayout" Target="../diagrams/layout4.xml"/><Relationship Id="rId40" Type="http://schemas.microsoft.com/office/2007/relationships/diagramDrawing" Target="../diagrams/drawing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customXml" Target="../ink/ink11.xml"/><Relationship Id="rId36" Type="http://schemas.openxmlformats.org/officeDocument/2006/relationships/diagramData" Target="../diagrams/data4.xml"/><Relationship Id="rId10" Type="http://schemas.openxmlformats.org/officeDocument/2006/relationships/customXml" Target="../ink/ink2.xml"/><Relationship Id="rId19" Type="http://schemas.openxmlformats.org/officeDocument/2006/relationships/image" Target="../media/image8.png"/><Relationship Id="rId31" Type="http://schemas.openxmlformats.org/officeDocument/2006/relationships/image" Target="../media/image1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10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2.png"/><Relationship Id="rId30" Type="http://schemas.openxmlformats.org/officeDocument/2006/relationships/customXml" Target="../ink/ink12.xml"/><Relationship Id="rId35" Type="http://schemas.openxmlformats.org/officeDocument/2006/relationships/image" Target="../media/image16.png"/><Relationship Id="rId8" Type="http://schemas.openxmlformats.org/officeDocument/2006/relationships/customXml" Target="../ink/ink1.xml"/><Relationship Id="rId3" Type="http://schemas.openxmlformats.org/officeDocument/2006/relationships/diagramData" Target="../diagrams/data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6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DA2CF8-7BF8-214D-A034-34F509AF3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6296" y="2006607"/>
            <a:ext cx="7539404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Linear regression, PCA... and some RNA-seq</a:t>
            </a:r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D3C1D6-B462-7742-A19A-F4A68F02F075}"/>
              </a:ext>
            </a:extLst>
          </p:cNvPr>
          <p:cNvSpPr/>
          <p:nvPr/>
        </p:nvSpPr>
        <p:spPr>
          <a:xfrm>
            <a:off x="10418617" y="425079"/>
            <a:ext cx="1505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Nov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C5E83-27D2-648E-84FC-04BDAE82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29" y="123952"/>
            <a:ext cx="48641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28FE02D-3140-0F07-33A1-8D34857CA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167" y="6099539"/>
            <a:ext cx="1750574" cy="63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5E1C978-6246-2BD3-9BDC-D9D0634C0AD2}"/>
              </a:ext>
            </a:extLst>
          </p:cNvPr>
          <p:cNvSpPr txBox="1">
            <a:spLocks/>
          </p:cNvSpPr>
          <p:nvPr/>
        </p:nvSpPr>
        <p:spPr>
          <a:xfrm>
            <a:off x="1318846" y="3705642"/>
            <a:ext cx="9554308" cy="16557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/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NEUROSYSM930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Gonzalo Nido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7FA2DD-F30B-410D-DD73-6E9617325326}"/>
              </a:ext>
            </a:extLst>
          </p:cNvPr>
          <p:cNvSpPr txBox="1">
            <a:spLocks/>
          </p:cNvSpPr>
          <p:nvPr/>
        </p:nvSpPr>
        <p:spPr>
          <a:xfrm>
            <a:off x="3802426" y="6419255"/>
            <a:ext cx="4587145" cy="38105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gonzalo.nido@uib.no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EF683-8F94-33B1-D341-64F847A68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1" y="5423814"/>
            <a:ext cx="1565523" cy="15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36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0B9C-3034-BD5C-D791-72BDBFD3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 we assess association between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90C9-AE2B-AB60-0732-7BFD62E6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5914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Is </a:t>
            </a:r>
            <a:r>
              <a:rPr lang="en-US" b="1" dirty="0"/>
              <a:t>condition</a:t>
            </a:r>
            <a:r>
              <a:rPr lang="en-US" dirty="0"/>
              <a:t> associated with </a:t>
            </a:r>
            <a:r>
              <a:rPr lang="en-US" b="1" dirty="0"/>
              <a:t>age</a:t>
            </a:r>
            <a:r>
              <a:rPr lang="en-US" dirty="0"/>
              <a:t>?</a:t>
            </a:r>
          </a:p>
          <a:p>
            <a:pPr lvl="1"/>
            <a:r>
              <a:rPr lang="en-US" i="1" dirty="0"/>
              <a:t>is the average age different in cases and controls?</a:t>
            </a:r>
          </a:p>
          <a:p>
            <a:pPr lvl="1"/>
            <a:r>
              <a:rPr lang="en-US" i="1" dirty="0"/>
              <a:t>t-test (case/control), ANOVA (PD/AD/control)</a:t>
            </a:r>
          </a:p>
          <a:p>
            <a:pPr lvl="1"/>
            <a:r>
              <a:rPr lang="en-US" i="1" dirty="0"/>
              <a:t>Wilcoxon (case/control), Kruskal-Wallis (PD/AD/control)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we have an overrepresentation of muscle tissue for either cases or controls?</a:t>
            </a:r>
          </a:p>
          <a:p>
            <a:pPr lvl="1"/>
            <a:r>
              <a:rPr lang="en-US" i="1" dirty="0"/>
              <a:t>Contingency table</a:t>
            </a:r>
          </a:p>
          <a:p>
            <a:pPr lvl="1"/>
            <a:r>
              <a:rPr lang="en-US" dirty="0"/>
              <a:t>Chi-square / Fisher's test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RIN associated with age?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/>
              <a:t>Spearman correlation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1C9099-7689-CA53-8D85-744887DBD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10521"/>
              </p:ext>
            </p:extLst>
          </p:nvPr>
        </p:nvGraphicFramePr>
        <p:xfrm>
          <a:off x="6578602" y="2302976"/>
          <a:ext cx="5148178" cy="30203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4019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943276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447575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3337895825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2866567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1010386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424449">
                <a:tc>
                  <a:txBody>
                    <a:bodyPr/>
                    <a:lstStyle/>
                    <a:p>
                      <a:r>
                        <a:rPr lang="en-US" sz="1400" dirty="0"/>
                        <a:t>pfctx005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9463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A8191D-DE67-C9E7-A544-27B5C327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C1B2A-7EEF-C91C-C5FB-0A187938C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11566"/>
            <a:ext cx="10515600" cy="1378084"/>
          </a:xfrm>
        </p:spPr>
        <p:txBody>
          <a:bodyPr>
            <a:normAutofit/>
          </a:bodyPr>
          <a:lstStyle/>
          <a:p>
            <a:r>
              <a:rPr lang="en-US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One Method to rule them all, One Method to find them, One Method to bring them all, and in the darkness bind them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154FF0-C7AF-3602-0396-D28FE5FAA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8" y="5540131"/>
            <a:ext cx="3160478" cy="88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86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4BA4-0D69-690E-3E43-A2FC998D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8024-8586-77DD-C7E5-40C0A23F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80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"Summarize and study relationships between two continuous (quantitative) variables"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Correlation only indicates </a:t>
            </a:r>
            <a:r>
              <a:rPr lang="en-US" b="1" dirty="0"/>
              <a:t>direction and strength of association...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i="1" dirty="0"/>
              <a:t>For every 10 years we age, how methylated is our genome?</a:t>
            </a:r>
          </a:p>
          <a:p>
            <a:r>
              <a:rPr lang="en-US" i="1" dirty="0"/>
              <a:t>What should be the methylation for a given age?</a:t>
            </a:r>
          </a:p>
          <a:p>
            <a:r>
              <a:rPr lang="en-US" i="1" dirty="0"/>
              <a:t>Correlation doesn't change when changing scales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regression</a:t>
            </a:r>
            <a:r>
              <a:rPr lang="en-US" dirty="0"/>
              <a:t> models </a:t>
            </a:r>
            <a:r>
              <a:rPr lang="en-US" i="1" dirty="0"/>
              <a:t>y</a:t>
            </a:r>
            <a:r>
              <a:rPr lang="en-US" dirty="0"/>
              <a:t> as a linear function of </a:t>
            </a:r>
            <a:r>
              <a:rPr lang="en-US" i="1" dirty="0"/>
              <a:t>x</a:t>
            </a:r>
            <a:r>
              <a:rPr lang="en-US" dirty="0"/>
              <a:t>:</a:t>
            </a:r>
            <a:endParaRPr lang="en-US" baseline="-2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B3FEE-A23D-84AF-F2EC-BA42856BC91C}"/>
              </a:ext>
            </a:extLst>
          </p:cNvPr>
          <p:cNvSpPr txBox="1"/>
          <p:nvPr/>
        </p:nvSpPr>
        <p:spPr>
          <a:xfrm>
            <a:off x="8223257" y="1042070"/>
            <a:ext cx="43243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b="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* One Method to rule them all, One Method to find them, One Method to bring them all, and in the darkness bind them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F76496-96C6-B850-5B71-B798063092B0}"/>
              </a:ext>
            </a:extLst>
          </p:cNvPr>
          <p:cNvGrpSpPr/>
          <p:nvPr/>
        </p:nvGrpSpPr>
        <p:grpSpPr>
          <a:xfrm>
            <a:off x="8016594" y="4335910"/>
            <a:ext cx="3616419" cy="2210463"/>
            <a:chOff x="6894702" y="3787412"/>
            <a:chExt cx="4673500" cy="28565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F0256D-E192-AD18-99C2-E8967C93814D}"/>
                    </a:ext>
                  </a:extLst>
                </p14:cNvPr>
                <p14:cNvContentPartPr/>
                <p14:nvPr/>
              </p14:nvContentPartPr>
              <p14:xfrm>
                <a:off x="7334242" y="3787412"/>
                <a:ext cx="4213080" cy="251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F0256D-E192-AD18-99C2-E8967C9381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22611" y="3775783"/>
                  <a:ext cx="4235876" cy="25417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0906B5-F46B-A7A6-27AC-96E0B2BB839A}"/>
                    </a:ext>
                  </a:extLst>
                </p14:cNvPr>
                <p14:cNvContentPartPr/>
                <p14:nvPr/>
              </p14:nvContentPartPr>
              <p14:xfrm>
                <a:off x="6939682" y="3889292"/>
                <a:ext cx="326160" cy="418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0906B5-F46B-A7A6-27AC-96E0B2BB83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28050" y="3877662"/>
                  <a:ext cx="348959" cy="4414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43C901-41C2-F777-5500-361F485BF3D2}"/>
                </a:ext>
              </a:extLst>
            </p:cNvPr>
            <p:cNvGrpSpPr/>
            <p:nvPr/>
          </p:nvGrpSpPr>
          <p:grpSpPr>
            <a:xfrm>
              <a:off x="11309722" y="6352412"/>
              <a:ext cx="258480" cy="150840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5C2166B-187D-EA0C-B5F7-955F5804FB9E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5C2166B-187D-EA0C-B5F7-955F5804FB9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394212" y="6211384"/>
                    <a:ext cx="185156" cy="163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8F5A3D9-84C1-0137-052F-623FD58D3F1E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8F5A3D9-84C1-0137-052F-623FD58D3F1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298096" y="6201208"/>
                    <a:ext cx="253906" cy="15636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FED2DB-BE1B-DDA8-E670-C83BE7EA8B0E}"/>
                    </a:ext>
                  </a:extLst>
                </p14:cNvPr>
                <p14:cNvContentPartPr/>
                <p14:nvPr/>
              </p14:nvContentPartPr>
              <p14:xfrm>
                <a:off x="7685602" y="5924372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FED2DB-BE1B-DDA8-E670-C83BE7EA8B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49602" y="588837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C7D2BB-E667-894B-D1AF-E6237D0F0CA2}"/>
                    </a:ext>
                  </a:extLst>
                </p14:cNvPr>
                <p14:cNvContentPartPr/>
                <p14:nvPr/>
              </p14:nvContentPartPr>
              <p14:xfrm>
                <a:off x="7829962" y="525981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C7D2BB-E667-894B-D1AF-E6237D0F0C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93962" y="522381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6E5467-964D-BDA3-5F9B-C569EF945E96}"/>
                    </a:ext>
                  </a:extLst>
                </p14:cNvPr>
                <p14:cNvContentPartPr/>
                <p14:nvPr/>
              </p14:nvContentPartPr>
              <p14:xfrm>
                <a:off x="8479402" y="5678492"/>
                <a:ext cx="10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6E5467-964D-BDA3-5F9B-C569EF945E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43402" y="5642492"/>
                  <a:ext cx="7272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7EBA1D-2BF1-6AA1-CD18-EE643FDA718B}"/>
                </a:ext>
              </a:extLst>
            </p:cNvPr>
            <p:cNvGrpSpPr/>
            <p:nvPr/>
          </p:nvGrpSpPr>
          <p:grpSpPr>
            <a:xfrm>
              <a:off x="8908162" y="5191772"/>
              <a:ext cx="125280" cy="145800"/>
              <a:chOff x="8908162" y="5052202"/>
              <a:chExt cx="125280" cy="14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902DCB7-39E8-0DA4-93FF-39036AD7D9CE}"/>
                      </a:ext>
                    </a:extLst>
                  </p14:cNvPr>
                  <p14:cNvContentPartPr/>
                  <p14:nvPr/>
                </p14:nvContentPartPr>
                <p14:xfrm>
                  <a:off x="9033082" y="5197642"/>
                  <a:ext cx="360" cy="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902DCB7-39E8-0DA4-93FF-39036AD7D9C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997442" y="5161642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567DA7D-6105-D803-D030-29A093C35FAA}"/>
                      </a:ext>
                    </a:extLst>
                  </p14:cNvPr>
                  <p14:cNvContentPartPr/>
                  <p14:nvPr/>
                </p14:nvContentPartPr>
                <p14:xfrm>
                  <a:off x="8908162" y="5052202"/>
                  <a:ext cx="360" cy="1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567DA7D-6105-D803-D030-29A093C35FA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872162" y="5016562"/>
                    <a:ext cx="72000" cy="72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41A270-4D56-5B6E-86FB-BB3DCB51509B}"/>
                    </a:ext>
                  </a:extLst>
                </p14:cNvPr>
                <p14:cNvContentPartPr/>
                <p14:nvPr/>
              </p14:nvContentPartPr>
              <p14:xfrm>
                <a:off x="9422962" y="4513172"/>
                <a:ext cx="360" cy="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41A270-4D56-5B6E-86FB-BB3DCB5150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86962" y="4477172"/>
                  <a:ext cx="7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B9D49C-54A3-17C8-F11A-367BA0D47F1E}"/>
                    </a:ext>
                  </a:extLst>
                </p14:cNvPr>
                <p14:cNvContentPartPr/>
                <p14:nvPr/>
              </p14:nvContentPartPr>
              <p14:xfrm>
                <a:off x="9856042" y="4745012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B9D49C-54A3-17C8-F11A-367BA0D47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20042" y="470901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AE4721-981D-9DBA-69DB-08046BCB547C}"/>
                    </a:ext>
                  </a:extLst>
                </p14:cNvPr>
                <p14:cNvContentPartPr/>
                <p14:nvPr/>
              </p14:nvContentPartPr>
              <p14:xfrm>
                <a:off x="10404682" y="5062892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AE4721-981D-9DBA-69DB-08046BCB5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68682" y="502689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58EE1-1399-E409-98D5-8FBF2A66F222}"/>
                    </a:ext>
                  </a:extLst>
                </p14:cNvPr>
                <p14:cNvContentPartPr/>
                <p14:nvPr/>
              </p14:nvContentPartPr>
              <p14:xfrm>
                <a:off x="10703122" y="4324892"/>
                <a:ext cx="360" cy="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58EE1-1399-E409-98D5-8FBF2A66F2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67122" y="4281692"/>
                  <a:ext cx="72000" cy="88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39131E-568E-22C5-5BD1-948E0910EB56}"/>
                    </a:ext>
                  </a:extLst>
                </p14:cNvPr>
                <p14:cNvContentPartPr/>
                <p14:nvPr/>
              </p14:nvContentPartPr>
              <p14:xfrm>
                <a:off x="10794562" y="3811172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39131E-568E-22C5-5BD1-948E0910EB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58562" y="377517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78178D-7CA9-C8E3-206A-55B28F735D7D}"/>
                </a:ext>
              </a:extLst>
            </p:cNvPr>
            <p:cNvSpPr txBox="1"/>
            <p:nvPr/>
          </p:nvSpPr>
          <p:spPr>
            <a:xfrm rot="16200000">
              <a:off x="6395740" y="5027669"/>
              <a:ext cx="1395664" cy="39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methylation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3F1A0-415B-ED96-DF80-F27914D72C3E}"/>
                </a:ext>
              </a:extLst>
            </p:cNvPr>
            <p:cNvSpPr txBox="1"/>
            <p:nvPr/>
          </p:nvSpPr>
          <p:spPr>
            <a:xfrm>
              <a:off x="9156320" y="6246254"/>
              <a:ext cx="974068" cy="39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age</a:t>
              </a: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2ABE1D7-9C59-5C5B-9537-84A5236ECE12}"/>
                  </a:ext>
                </a:extLst>
              </p14:cNvPr>
              <p14:cNvContentPartPr/>
              <p14:nvPr/>
            </p14:nvContentPartPr>
            <p14:xfrm>
              <a:off x="8431560" y="4589681"/>
              <a:ext cx="2823840" cy="1493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2ABE1D7-9C59-5C5B-9537-84A5236ECE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13560" y="4571681"/>
                <a:ext cx="2859480" cy="15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/>
              <p:nvPr/>
            </p:nvSpPr>
            <p:spPr>
              <a:xfrm>
                <a:off x="3221228" y="5692557"/>
                <a:ext cx="275246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228" y="5692557"/>
                <a:ext cx="2752461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18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4BA4-0D69-690E-3E43-A2FC998D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8024-8586-77DD-C7E5-40C0A23F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1361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residuals (</a:t>
            </a:r>
            <a:r>
              <a:rPr lang="en-US" sz="2400" i="1" dirty="0" err="1"/>
              <a:t>e</a:t>
            </a:r>
            <a:r>
              <a:rPr lang="en-US" sz="2400" i="1" baseline="-25000" dirty="0" err="1"/>
              <a:t>i</a:t>
            </a:r>
            <a:r>
              <a:rPr lang="en-US" sz="2400" dirty="0"/>
              <a:t>) are the errors between the observed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dirty="0"/>
              <a:t> and the theoretical </a:t>
            </a:r>
            <a:r>
              <a:rPr lang="cy-GB" sz="2400" i="1" dirty="0"/>
              <a:t>ŷ</a:t>
            </a:r>
            <a:r>
              <a:rPr lang="cy-GB" sz="2400" i="1" baseline="-25000" dirty="0"/>
              <a:t>i</a:t>
            </a:r>
          </a:p>
          <a:p>
            <a:r>
              <a:rPr lang="cy-GB" sz="2400" i="1" dirty="0"/>
              <a:t>ŷ </a:t>
            </a:r>
            <a:r>
              <a:rPr lang="cy-GB" sz="2400" dirty="0"/>
              <a:t>can also be seen as the </a:t>
            </a:r>
            <a:r>
              <a:rPr lang="cy-GB" sz="2400" b="1" dirty="0"/>
              <a:t>predicted mean</a:t>
            </a:r>
            <a:r>
              <a:rPr lang="cy-GB" sz="2400" dirty="0"/>
              <a:t> of a population with a given</a:t>
            </a:r>
            <a:r>
              <a:rPr lang="cy-GB" sz="2400" i="1" dirty="0"/>
              <a:t> x</a:t>
            </a:r>
          </a:p>
          <a:p>
            <a:r>
              <a:rPr lang="cy-GB" sz="2400" i="1" dirty="0"/>
              <a:t>b</a:t>
            </a:r>
            <a:r>
              <a:rPr lang="cy-GB" sz="2400" i="1" baseline="-25000" dirty="0"/>
              <a:t>1</a:t>
            </a:r>
            <a:r>
              <a:rPr lang="cy-GB" sz="2400" dirty="0"/>
              <a:t> is the slope (the rate of change of </a:t>
            </a:r>
            <a:r>
              <a:rPr lang="cy-GB" sz="2400" i="1" dirty="0"/>
              <a:t>y</a:t>
            </a:r>
            <a:r>
              <a:rPr lang="cy-GB" sz="2400" dirty="0"/>
              <a:t> per unit of </a:t>
            </a:r>
            <a:r>
              <a:rPr lang="cy-GB" sz="2400" i="1" dirty="0"/>
              <a:t>x</a:t>
            </a:r>
            <a:r>
              <a:rPr lang="cy-GB" sz="2400" dirty="0"/>
              <a:t>, the "effect size")</a:t>
            </a:r>
          </a:p>
          <a:p>
            <a:r>
              <a:rPr lang="cy-GB" sz="2400" i="1" dirty="0"/>
              <a:t>b</a:t>
            </a:r>
            <a:r>
              <a:rPr lang="cy-GB" sz="2400" i="1" baseline="-25000" dirty="0"/>
              <a:t>0</a:t>
            </a:r>
            <a:r>
              <a:rPr lang="cy-GB" sz="2400" baseline="-25000" dirty="0"/>
              <a:t> </a:t>
            </a:r>
            <a:r>
              <a:rPr lang="cy-GB" sz="2400" dirty="0"/>
              <a:t>is the y-intercept and often does not make sense</a:t>
            </a:r>
          </a:p>
          <a:p>
            <a:endParaRPr lang="cy-GB" sz="2400" dirty="0"/>
          </a:p>
          <a:p>
            <a:r>
              <a:rPr lang="cy-GB" sz="2400" dirty="0"/>
              <a:t>Actually, </a:t>
            </a:r>
            <a:r>
              <a:rPr lang="cy-GB" sz="2400" i="1" dirty="0"/>
              <a:t>x</a:t>
            </a:r>
            <a:r>
              <a:rPr lang="cy-GB" sz="2400" dirty="0"/>
              <a:t> can be a categorical variable, enconded as 0 and 1</a:t>
            </a:r>
          </a:p>
          <a:p>
            <a:endParaRPr lang="cy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F76496-96C6-B850-5B71-B798063092B0}"/>
              </a:ext>
            </a:extLst>
          </p:cNvPr>
          <p:cNvGrpSpPr/>
          <p:nvPr/>
        </p:nvGrpSpPr>
        <p:grpSpPr>
          <a:xfrm>
            <a:off x="6125187" y="2093222"/>
            <a:ext cx="5473350" cy="3247190"/>
            <a:chOff x="6762747" y="3787412"/>
            <a:chExt cx="4805455" cy="28509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F0256D-E192-AD18-99C2-E8967C93814D}"/>
                    </a:ext>
                  </a:extLst>
                </p14:cNvPr>
                <p14:cNvContentPartPr/>
                <p14:nvPr/>
              </p14:nvContentPartPr>
              <p14:xfrm>
                <a:off x="7334242" y="3787412"/>
                <a:ext cx="4213080" cy="251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F0256D-E192-AD18-99C2-E8967C9381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26340" y="3779511"/>
                  <a:ext cx="4228568" cy="25344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0906B5-F46B-A7A6-27AC-96E0B2BB839A}"/>
                    </a:ext>
                  </a:extLst>
                </p14:cNvPr>
                <p14:cNvContentPartPr/>
                <p14:nvPr/>
              </p14:nvContentPartPr>
              <p14:xfrm>
                <a:off x="6939682" y="3889292"/>
                <a:ext cx="326160" cy="418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0906B5-F46B-A7A6-27AC-96E0B2BB83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31773" y="3881386"/>
                  <a:ext cx="341661" cy="43417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43C901-41C2-F777-5500-361F485BF3D2}"/>
                </a:ext>
              </a:extLst>
            </p:cNvPr>
            <p:cNvGrpSpPr/>
            <p:nvPr/>
          </p:nvGrpSpPr>
          <p:grpSpPr>
            <a:xfrm>
              <a:off x="11309722" y="6352412"/>
              <a:ext cx="258480" cy="150840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5C2166B-187D-EA0C-B5F7-955F5804FB9E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5C2166B-187D-EA0C-B5F7-955F5804FB9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97930" y="6214652"/>
                    <a:ext cx="177868" cy="1566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8F5A3D9-84C1-0137-052F-623FD58D3F1E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8F5A3D9-84C1-0137-052F-623FD58D3F1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301818" y="6204948"/>
                    <a:ext cx="246612" cy="14903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FED2DB-BE1B-DDA8-E670-C83BE7EA8B0E}"/>
                    </a:ext>
                  </a:extLst>
                </p14:cNvPr>
                <p14:cNvContentPartPr/>
                <p14:nvPr/>
              </p14:nvContentPartPr>
              <p14:xfrm>
                <a:off x="7685602" y="5924372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FED2DB-BE1B-DDA8-E670-C83BE7EA8B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49602" y="588837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C7D2BB-E667-894B-D1AF-E6237D0F0CA2}"/>
                    </a:ext>
                  </a:extLst>
                </p14:cNvPr>
                <p14:cNvContentPartPr/>
                <p14:nvPr/>
              </p14:nvContentPartPr>
              <p14:xfrm>
                <a:off x="7829962" y="525981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C7D2BB-E667-894B-D1AF-E6237D0F0C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93962" y="522381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6E5467-964D-BDA3-5F9B-C569EF945E96}"/>
                    </a:ext>
                  </a:extLst>
                </p14:cNvPr>
                <p14:cNvContentPartPr/>
                <p14:nvPr/>
              </p14:nvContentPartPr>
              <p14:xfrm>
                <a:off x="8479402" y="5678492"/>
                <a:ext cx="10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6E5467-964D-BDA3-5F9B-C569EF945E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52402" y="5642492"/>
                  <a:ext cx="54810" cy="7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7EBA1D-2BF1-6AA1-CD18-EE643FDA718B}"/>
                </a:ext>
              </a:extLst>
            </p:cNvPr>
            <p:cNvGrpSpPr/>
            <p:nvPr/>
          </p:nvGrpSpPr>
          <p:grpSpPr>
            <a:xfrm>
              <a:off x="8908162" y="5191772"/>
              <a:ext cx="125280" cy="145800"/>
              <a:chOff x="8908162" y="5052202"/>
              <a:chExt cx="125280" cy="14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902DCB7-39E8-0DA4-93FF-39036AD7D9CE}"/>
                      </a:ext>
                    </a:extLst>
                  </p14:cNvPr>
                  <p14:cNvContentPartPr/>
                  <p14:nvPr/>
                </p14:nvContentPartPr>
                <p14:xfrm>
                  <a:off x="9033082" y="5197642"/>
                  <a:ext cx="360" cy="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902DCB7-39E8-0DA4-93FF-39036AD7D9C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97082" y="5161642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567DA7D-6105-D803-D030-29A093C35FAA}"/>
                      </a:ext>
                    </a:extLst>
                  </p14:cNvPr>
                  <p14:cNvContentPartPr/>
                  <p14:nvPr/>
                </p14:nvContentPartPr>
                <p14:xfrm>
                  <a:off x="8908162" y="5052202"/>
                  <a:ext cx="360" cy="1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567DA7D-6105-D803-D030-29A093C35FA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872162" y="4998202"/>
                    <a:ext cx="72000" cy="1085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41A270-4D56-5B6E-86FB-BB3DCB51509B}"/>
                    </a:ext>
                  </a:extLst>
                </p14:cNvPr>
                <p14:cNvContentPartPr/>
                <p14:nvPr/>
              </p14:nvContentPartPr>
              <p14:xfrm>
                <a:off x="9422962" y="4513172"/>
                <a:ext cx="360" cy="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41A270-4D56-5B6E-86FB-BB3DCB5150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86962" y="4486172"/>
                  <a:ext cx="72000" cy="54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B9D49C-54A3-17C8-F11A-367BA0D47F1E}"/>
                    </a:ext>
                  </a:extLst>
                </p14:cNvPr>
                <p14:cNvContentPartPr/>
                <p14:nvPr/>
              </p14:nvContentPartPr>
              <p14:xfrm>
                <a:off x="9856042" y="4745012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B9D49C-54A3-17C8-F11A-367BA0D47F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0042" y="470901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AE4721-981D-9DBA-69DB-08046BCB547C}"/>
                    </a:ext>
                  </a:extLst>
                </p14:cNvPr>
                <p14:cNvContentPartPr/>
                <p14:nvPr/>
              </p14:nvContentPartPr>
              <p14:xfrm>
                <a:off x="10404682" y="5062892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AE4721-981D-9DBA-69DB-08046BCB54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68682" y="502689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58EE1-1399-E409-98D5-8FBF2A66F222}"/>
                    </a:ext>
                  </a:extLst>
                </p14:cNvPr>
                <p14:cNvContentPartPr/>
                <p14:nvPr/>
              </p14:nvContentPartPr>
              <p14:xfrm>
                <a:off x="10703122" y="4324892"/>
                <a:ext cx="360" cy="2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58EE1-1399-E409-98D5-8FBF2A66F2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67122" y="4294035"/>
                  <a:ext cx="72000" cy="63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39131E-568E-22C5-5BD1-948E0910EB56}"/>
                    </a:ext>
                  </a:extLst>
                </p14:cNvPr>
                <p14:cNvContentPartPr/>
                <p14:nvPr/>
              </p14:nvContentPartPr>
              <p14:xfrm>
                <a:off x="10794562" y="3811172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39131E-568E-22C5-5BD1-948E0910EB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58562" y="377517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78178D-7CA9-C8E3-206A-55B28F735D7D}"/>
                </a:ext>
              </a:extLst>
            </p:cNvPr>
            <p:cNvSpPr txBox="1"/>
            <p:nvPr/>
          </p:nvSpPr>
          <p:spPr>
            <a:xfrm rot="16200000">
              <a:off x="6402033" y="4911761"/>
              <a:ext cx="991648" cy="27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methylation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3F1A0-415B-ED96-DF80-F27914D72C3E}"/>
                </a:ext>
              </a:extLst>
            </p:cNvPr>
            <p:cNvSpPr txBox="1"/>
            <p:nvPr/>
          </p:nvSpPr>
          <p:spPr>
            <a:xfrm>
              <a:off x="9143645" y="6368138"/>
              <a:ext cx="498640" cy="270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age</a:t>
              </a: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2ABE1D7-9C59-5C5B-9537-84A5236ECE12}"/>
                  </a:ext>
                </a:extLst>
              </p14:cNvPr>
              <p14:cNvContentPartPr/>
              <p14:nvPr/>
            </p14:nvContentPartPr>
            <p14:xfrm>
              <a:off x="6690449" y="2346993"/>
              <a:ext cx="4156448" cy="2198509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2ABE1D7-9C59-5C5B-9537-84A5236ECE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72448" y="2328990"/>
                <a:ext cx="4192090" cy="2234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/>
              <p:nvPr/>
            </p:nvSpPr>
            <p:spPr>
              <a:xfrm>
                <a:off x="8568787" y="1086701"/>
                <a:ext cx="26128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7" y="1086701"/>
                <a:ext cx="2612897" cy="43088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C5182CE-6B4A-A3B5-1925-D12B38994BD1}"/>
              </a:ext>
            </a:extLst>
          </p:cNvPr>
          <p:cNvGrpSpPr/>
          <p:nvPr/>
        </p:nvGrpSpPr>
        <p:grpSpPr>
          <a:xfrm>
            <a:off x="7320657" y="3869109"/>
            <a:ext cx="32400" cy="1054800"/>
            <a:chOff x="4715962" y="4971202"/>
            <a:chExt cx="32400" cy="10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EA43E2B-E604-CC90-7EA0-BC7FE24E62E7}"/>
                    </a:ext>
                  </a:extLst>
                </p14:cNvPr>
                <p14:cNvContentPartPr/>
                <p14:nvPr/>
              </p14:nvContentPartPr>
              <p14:xfrm>
                <a:off x="4725322" y="4971202"/>
                <a:ext cx="10440" cy="12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EA43E2B-E604-CC90-7EA0-BC7FE24E62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6322" y="4962177"/>
                  <a:ext cx="28080" cy="145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1078E8-2373-3256-F11C-33C04C1B65EB}"/>
                    </a:ext>
                  </a:extLst>
                </p14:cNvPr>
                <p14:cNvContentPartPr/>
                <p14:nvPr/>
              </p14:nvContentPartPr>
              <p14:xfrm>
                <a:off x="4744762" y="5192602"/>
                <a:ext cx="3600" cy="9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1078E8-2373-3256-F11C-33C04C1B65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35762" y="5183602"/>
                  <a:ext cx="21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55615F-45C6-83FC-CF6F-DA40CC3F0AF4}"/>
                    </a:ext>
                  </a:extLst>
                </p14:cNvPr>
                <p14:cNvContentPartPr/>
                <p14:nvPr/>
              </p14:nvContentPartPr>
              <p14:xfrm>
                <a:off x="4715962" y="5380522"/>
                <a:ext cx="19800" cy="8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55615F-45C6-83FC-CF6F-DA40CC3F0A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7123" y="5371559"/>
                  <a:ext cx="37125" cy="10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19B041-0F7F-77C2-E126-71DA29597497}"/>
                    </a:ext>
                  </a:extLst>
                </p14:cNvPr>
                <p14:cNvContentPartPr/>
                <p14:nvPr/>
              </p14:nvContentPartPr>
              <p14:xfrm>
                <a:off x="4715962" y="5640082"/>
                <a:ext cx="3240" cy="5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19B041-0F7F-77C2-E126-71DA295974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6962" y="5631082"/>
                  <a:ext cx="20880" cy="75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91052D-37D9-1094-AE2A-73CCDC68A6F6}"/>
                </a:ext>
              </a:extLst>
            </p:cNvPr>
            <p:cNvGrpSpPr/>
            <p:nvPr/>
          </p:nvGrpSpPr>
          <p:grpSpPr>
            <a:xfrm>
              <a:off x="4725322" y="5818282"/>
              <a:ext cx="5760" cy="207720"/>
              <a:chOff x="4725322" y="5818282"/>
              <a:chExt cx="5760" cy="20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ABCFC941-BD0B-BC73-ED41-9D8E7CE3BD7F}"/>
                      </a:ext>
                    </a:extLst>
                  </p14:cNvPr>
                  <p14:cNvContentPartPr/>
                  <p14:nvPr/>
                </p14:nvContentPartPr>
                <p14:xfrm>
                  <a:off x="4725322" y="5818282"/>
                  <a:ext cx="3600" cy="1076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ABCFC941-BD0B-BC73-ED41-9D8E7CE3BD7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716322" y="5809312"/>
                    <a:ext cx="21240" cy="1252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AB16FD31-631F-3C3E-6963-E38FCA10E99A}"/>
                      </a:ext>
                    </a:extLst>
                  </p14:cNvPr>
                  <p14:cNvContentPartPr/>
                  <p14:nvPr/>
                </p14:nvContentPartPr>
                <p14:xfrm>
                  <a:off x="4730722" y="6005842"/>
                  <a:ext cx="360" cy="201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AB16FD31-631F-3C3E-6963-E38FCA10E99A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721722" y="5997000"/>
                    <a:ext cx="18000" cy="3749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800874-DDA6-F803-6BCE-5225E1194E16}"/>
              </a:ext>
            </a:extLst>
          </p:cNvPr>
          <p:cNvGrpSpPr/>
          <p:nvPr/>
        </p:nvGrpSpPr>
        <p:grpSpPr>
          <a:xfrm>
            <a:off x="6870297" y="3766149"/>
            <a:ext cx="388440" cy="21600"/>
            <a:chOff x="4265602" y="4868242"/>
            <a:chExt cx="38844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C5BF27-3736-C9F2-6F50-EC5ADBF34B50}"/>
                    </a:ext>
                  </a:extLst>
                </p14:cNvPr>
                <p14:cNvContentPartPr/>
                <p14:nvPr/>
              </p14:nvContentPartPr>
              <p14:xfrm>
                <a:off x="4599322" y="4870042"/>
                <a:ext cx="5472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C5BF27-3736-C9F2-6F50-EC5ADBF34B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0262" y="4861042"/>
                  <a:ext cx="72477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359CD5-CC2E-78A5-27F8-8B7829CAF0AA}"/>
                    </a:ext>
                  </a:extLst>
                </p14:cNvPr>
                <p14:cNvContentPartPr/>
                <p14:nvPr/>
              </p14:nvContentPartPr>
              <p14:xfrm>
                <a:off x="4496362" y="4889482"/>
                <a:ext cx="18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359CD5-CC2E-78A5-27F8-8B7829CAF0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87362" y="4880482"/>
                  <a:ext cx="3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9F2E9A-149F-61FA-857B-983BE067905E}"/>
                    </a:ext>
                  </a:extLst>
                </p14:cNvPr>
                <p14:cNvContentPartPr/>
                <p14:nvPr/>
              </p14:nvContentPartPr>
              <p14:xfrm>
                <a:off x="4393402" y="4868242"/>
                <a:ext cx="24840" cy="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9F2E9A-149F-61FA-857B-983BE06790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4402" y="4860528"/>
                  <a:ext cx="4248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CA0943B-669B-51BB-FF08-F6A5B9F427E0}"/>
                    </a:ext>
                  </a:extLst>
                </p14:cNvPr>
                <p14:cNvContentPartPr/>
                <p14:nvPr/>
              </p14:nvContentPartPr>
              <p14:xfrm>
                <a:off x="4265602" y="4875082"/>
                <a:ext cx="8064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CA0943B-669B-51BB-FF08-F6A5B9F427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56602" y="4865772"/>
                  <a:ext cx="98280" cy="290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1D97A1-AA4B-2C25-4A24-BACBEFDF0426}"/>
              </a:ext>
            </a:extLst>
          </p:cNvPr>
          <p:cNvGrpSpPr/>
          <p:nvPr/>
        </p:nvGrpSpPr>
        <p:grpSpPr>
          <a:xfrm>
            <a:off x="6877137" y="4143069"/>
            <a:ext cx="405720" cy="15480"/>
            <a:chOff x="4272442" y="5245162"/>
            <a:chExt cx="405720" cy="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F69D64-9EE3-6CB5-C54E-7C0474286E27}"/>
                    </a:ext>
                  </a:extLst>
                </p14:cNvPr>
                <p14:cNvContentPartPr/>
                <p14:nvPr/>
              </p14:nvContentPartPr>
              <p14:xfrm>
                <a:off x="4588882" y="5245162"/>
                <a:ext cx="89280" cy="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F69D64-9EE3-6CB5-C54E-7C0474286E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79882" y="5236162"/>
                  <a:ext cx="106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2845B5F-DB43-B7CD-9AE3-F12FDF0BFE00}"/>
                    </a:ext>
                  </a:extLst>
                </p14:cNvPr>
                <p14:cNvContentPartPr/>
                <p14:nvPr/>
              </p14:nvContentPartPr>
              <p14:xfrm>
                <a:off x="4408882" y="5255242"/>
                <a:ext cx="86400" cy="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2845B5F-DB43-B7CD-9AE3-F12FDF0BFE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9919" y="5246242"/>
                  <a:ext cx="103967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D2ED7A-D405-F379-BA8D-CB0387F434F9}"/>
                    </a:ext>
                  </a:extLst>
                </p14:cNvPr>
                <p14:cNvContentPartPr/>
                <p14:nvPr/>
              </p14:nvContentPartPr>
              <p14:xfrm>
                <a:off x="4272442" y="5253082"/>
                <a:ext cx="68760" cy="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D2ED7A-D405-F379-BA8D-CB0387F434F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63442" y="5244082"/>
                  <a:ext cx="8640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E9F6B0-BF5F-698E-0D19-FCC84C5910EE}"/>
                  </a:ext>
                </a:extLst>
              </p:cNvPr>
              <p:cNvSpPr txBox="1"/>
              <p:nvPr/>
            </p:nvSpPr>
            <p:spPr>
              <a:xfrm>
                <a:off x="6560206" y="3972214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E9F6B0-BF5F-698E-0D19-FCC84C591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06" y="3972214"/>
                <a:ext cx="283091" cy="276999"/>
              </a:xfrm>
              <a:prstGeom prst="rect">
                <a:avLst/>
              </a:prstGeom>
              <a:blipFill>
                <a:blip r:embed="rId54"/>
                <a:stretch>
                  <a:fillRect l="-21277" t="-26667" r="-5106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F12C5-CD14-A34E-9F8B-12FF104C39E7}"/>
                  </a:ext>
                </a:extLst>
              </p:cNvPr>
              <p:cNvSpPr txBox="1"/>
              <p:nvPr/>
            </p:nvSpPr>
            <p:spPr>
              <a:xfrm>
                <a:off x="6567298" y="3582065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F12C5-CD14-A34E-9F8B-12FF104C3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298" y="3582065"/>
                <a:ext cx="283091" cy="276999"/>
              </a:xfrm>
              <a:prstGeom prst="rect">
                <a:avLst/>
              </a:prstGeom>
              <a:blipFill>
                <a:blip r:embed="rId55"/>
                <a:stretch>
                  <a:fillRect l="-21277" r="-6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C051EA-A6C1-B3A5-DA14-5B9D6ABD79F2}"/>
                  </a:ext>
                </a:extLst>
              </p:cNvPr>
              <p:cNvSpPr txBox="1"/>
              <p:nvPr/>
            </p:nvSpPr>
            <p:spPr>
              <a:xfrm>
                <a:off x="7204017" y="492086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C051EA-A6C1-B3A5-DA14-5B9D6ABD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7" y="4920866"/>
                <a:ext cx="281423" cy="276999"/>
              </a:xfrm>
              <a:prstGeom prst="rect">
                <a:avLst/>
              </a:prstGeom>
              <a:blipFill>
                <a:blip r:embed="rId56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0ABF91-0B1E-1DF2-5490-7A7411B9B562}"/>
                  </a:ext>
                </a:extLst>
              </p:cNvPr>
              <p:cNvSpPr txBox="1"/>
              <p:nvPr/>
            </p:nvSpPr>
            <p:spPr>
              <a:xfrm>
                <a:off x="7335237" y="3774837"/>
                <a:ext cx="2673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0ABF91-0B1E-1DF2-5490-7A7411B9B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237" y="3774837"/>
                <a:ext cx="267316" cy="276999"/>
              </a:xfrm>
              <a:prstGeom prst="rect">
                <a:avLst/>
              </a:prstGeom>
              <a:blipFill>
                <a:blip r:embed="rId57"/>
                <a:stretch>
                  <a:fillRect l="-13636" r="-909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8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469D-87D4-E868-1189-01C662CA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 as independent variable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FE6820-3E31-1BE0-35C0-803E6FDCE9D5}"/>
              </a:ext>
            </a:extLst>
          </p:cNvPr>
          <p:cNvGrpSpPr/>
          <p:nvPr/>
        </p:nvGrpSpPr>
        <p:grpSpPr>
          <a:xfrm>
            <a:off x="8347096" y="1907434"/>
            <a:ext cx="3015531" cy="2010894"/>
            <a:chOff x="6776815" y="3787412"/>
            <a:chExt cx="4791387" cy="3010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7980E0-A68C-B5EE-3B52-550FA487D89D}"/>
                    </a:ext>
                  </a:extLst>
                </p14:cNvPr>
                <p14:cNvContentPartPr/>
                <p14:nvPr/>
              </p14:nvContentPartPr>
              <p14:xfrm>
                <a:off x="7334242" y="3787412"/>
                <a:ext cx="4213080" cy="251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7980E0-A68C-B5EE-3B52-550FA487D8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19943" y="3773939"/>
                  <a:ext cx="4241106" cy="2545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CD4354-778A-91F6-C71C-043F39D3D1BC}"/>
                    </a:ext>
                  </a:extLst>
                </p14:cNvPr>
                <p14:cNvContentPartPr/>
                <p14:nvPr/>
              </p14:nvContentPartPr>
              <p14:xfrm>
                <a:off x="6939682" y="3889292"/>
                <a:ext cx="326160" cy="41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CD4354-778A-91F6-C71C-043F39D3D1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25377" y="3875821"/>
                  <a:ext cx="354198" cy="4450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3AFAAD-9F70-E980-3BF9-AD9FC5554A7D}"/>
                </a:ext>
              </a:extLst>
            </p:cNvPr>
            <p:cNvGrpSpPr/>
            <p:nvPr/>
          </p:nvGrpSpPr>
          <p:grpSpPr>
            <a:xfrm>
              <a:off x="11309722" y="6352412"/>
              <a:ext cx="258480" cy="150840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27B0CD8-2EBF-4C62-2F31-9BC2A83E94CF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27B0CD8-2EBF-4C62-2F31-9BC2A83E94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91550" y="6209635"/>
                    <a:ext cx="190373" cy="167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2ADAC0E-9D36-9819-FE7E-6E58F914ED91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2ADAC0E-9D36-9819-FE7E-6E58F914ED9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295455" y="6199378"/>
                    <a:ext cx="259083" cy="15994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A0F0B0-8B82-DC28-5FAC-2A23D86D888D}"/>
                </a:ext>
              </a:extLst>
            </p:cNvPr>
            <p:cNvSpPr txBox="1"/>
            <p:nvPr/>
          </p:nvSpPr>
          <p:spPr>
            <a:xfrm rot="16200000">
              <a:off x="6198730" y="4924935"/>
              <a:ext cx="1645198" cy="48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methylation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28E13E-6587-18C3-672D-68B74202C4A8}"/>
                </a:ext>
              </a:extLst>
            </p:cNvPr>
            <p:cNvSpPr txBox="1"/>
            <p:nvPr/>
          </p:nvSpPr>
          <p:spPr>
            <a:xfrm>
              <a:off x="8533405" y="6337412"/>
              <a:ext cx="1651258" cy="460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cohort_NB</a:t>
              </a:r>
              <a:endParaRPr lang="en-US" sz="1400" b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A878CD-7A80-7220-C2EC-243F6E3CB701}"/>
              </a:ext>
            </a:extLst>
          </p:cNvPr>
          <p:cNvGrpSpPr/>
          <p:nvPr/>
        </p:nvGrpSpPr>
        <p:grpSpPr>
          <a:xfrm>
            <a:off x="622817" y="2775010"/>
            <a:ext cx="3947608" cy="2593552"/>
            <a:chOff x="6894702" y="3787412"/>
            <a:chExt cx="4673500" cy="28933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65D072-978A-9742-6894-682CA2ADB103}"/>
                    </a:ext>
                  </a:extLst>
                </p14:cNvPr>
                <p14:cNvContentPartPr/>
                <p14:nvPr/>
              </p14:nvContentPartPr>
              <p14:xfrm>
                <a:off x="7334242" y="3787412"/>
                <a:ext cx="4213080" cy="2518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065D072-978A-9742-6894-682CA2ADB10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23587" y="3777372"/>
                  <a:ext cx="4233964" cy="2538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77665F-BCAD-C088-6AA7-7C008EBCCA14}"/>
                    </a:ext>
                  </a:extLst>
                </p14:cNvPr>
                <p14:cNvContentPartPr/>
                <p14:nvPr/>
              </p14:nvContentPartPr>
              <p14:xfrm>
                <a:off x="6939682" y="3889292"/>
                <a:ext cx="326160" cy="41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77665F-BCAD-C088-6AA7-7C008EBCCA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29023" y="3879247"/>
                  <a:ext cx="347051" cy="4383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64D3697-3BE1-1611-D386-6EA126D00762}"/>
                </a:ext>
              </a:extLst>
            </p:cNvPr>
            <p:cNvGrpSpPr/>
            <p:nvPr/>
          </p:nvGrpSpPr>
          <p:grpSpPr>
            <a:xfrm>
              <a:off x="11309722" y="6352412"/>
              <a:ext cx="258480" cy="150840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D45B3E6D-7145-A16C-F318-51EA365D2A8C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D45B3E6D-7145-A16C-F318-51EA365D2A8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95188" y="6212913"/>
                    <a:ext cx="183241" cy="160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013055F-F6C2-AFCC-7243-7E0481DC8CD9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8013055F-F6C2-AFCC-7243-7E0481DC8CD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299081" y="6202815"/>
                    <a:ext cx="251976" cy="15321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382E0E-E90D-DE6E-81E3-72FD007CBF8B}"/>
                    </a:ext>
                  </a:extLst>
                </p14:cNvPr>
                <p14:cNvContentPartPr/>
                <p14:nvPr/>
              </p14:nvContentPartPr>
              <p14:xfrm>
                <a:off x="10404682" y="5062892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382E0E-E90D-DE6E-81E3-72FD007CBF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68682" y="502689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A5EC73-0273-98F4-EE13-D11A26C6ABFB}"/>
                </a:ext>
              </a:extLst>
            </p:cNvPr>
            <p:cNvSpPr txBox="1"/>
            <p:nvPr/>
          </p:nvSpPr>
          <p:spPr>
            <a:xfrm rot="16200000">
              <a:off x="6395740" y="5027669"/>
              <a:ext cx="1395664" cy="39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methylation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C1D8DF-AAA5-21CE-46AC-5D486CB30EA2}"/>
                </a:ext>
              </a:extLst>
            </p:cNvPr>
            <p:cNvSpPr txBox="1"/>
            <p:nvPr/>
          </p:nvSpPr>
          <p:spPr>
            <a:xfrm>
              <a:off x="9210596" y="6337411"/>
              <a:ext cx="974068" cy="34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sex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3C9778E-A3AE-B7D0-286E-10F520EFF0DE}"/>
                  </a:ext>
                </a:extLst>
              </p14:cNvPr>
              <p14:cNvContentPartPr/>
              <p14:nvPr/>
            </p14:nvContentPartPr>
            <p14:xfrm>
              <a:off x="3646229" y="305418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3C9778E-A3AE-B7D0-286E-10F520EFF0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10589" y="30181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6356B48-F105-D069-3765-E0760DEBCFB5}"/>
                  </a:ext>
                </a:extLst>
              </p14:cNvPr>
              <p14:cNvContentPartPr/>
              <p14:nvPr/>
            </p14:nvContentPartPr>
            <p14:xfrm>
              <a:off x="3660629" y="3458465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6356B48-F105-D069-3765-E0760DEBCF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4629" y="34224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2AF551D-A86E-CE9B-B504-E59CDF21ED1C}"/>
                  </a:ext>
                </a:extLst>
              </p14:cNvPr>
              <p14:cNvContentPartPr/>
              <p14:nvPr/>
            </p14:nvContentPartPr>
            <p14:xfrm>
              <a:off x="3655949" y="284250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2AF551D-A86E-CE9B-B504-E59CDF21ED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19949" y="280650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61F4FF0-4191-3213-32BC-D946A0CC30C3}"/>
                  </a:ext>
                </a:extLst>
              </p14:cNvPr>
              <p14:cNvContentPartPr/>
              <p14:nvPr/>
            </p14:nvContentPartPr>
            <p14:xfrm>
              <a:off x="1880069" y="448842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61F4FF0-4191-3213-32BC-D946A0CC30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4429" y="445278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3A18CAE-3B79-C74C-A1D5-E6CAF01079A4}"/>
                  </a:ext>
                </a:extLst>
              </p14:cNvPr>
              <p14:cNvContentPartPr/>
              <p14:nvPr/>
            </p14:nvContentPartPr>
            <p14:xfrm>
              <a:off x="1846229" y="4122665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3A18CAE-3B79-C74C-A1D5-E6CAF01079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0589" y="4086665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9958BCD-A831-86CF-029C-A8488E9D8503}"/>
              </a:ext>
            </a:extLst>
          </p:cNvPr>
          <p:cNvGrpSpPr/>
          <p:nvPr/>
        </p:nvGrpSpPr>
        <p:grpSpPr>
          <a:xfrm>
            <a:off x="1860989" y="4575185"/>
            <a:ext cx="77040" cy="52920"/>
            <a:chOff x="7729162" y="4793362"/>
            <a:chExt cx="77040" cy="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6E87A-9B20-565D-AB27-33DDD3A9A482}"/>
                    </a:ext>
                  </a:extLst>
                </p14:cNvPr>
                <p14:cNvContentPartPr/>
                <p14:nvPr/>
              </p14:nvContentPartPr>
              <p14:xfrm>
                <a:off x="7729162" y="4845922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6E87A-9B20-565D-AB27-33DDD3A9A4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93162" y="4810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8D278CB-779B-AC70-88E5-E43705C0C169}"/>
                    </a:ext>
                  </a:extLst>
                </p14:cNvPr>
                <p14:cNvContentPartPr/>
                <p14:nvPr/>
              </p14:nvContentPartPr>
              <p14:xfrm>
                <a:off x="7805842" y="4793362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8D278CB-779B-AC70-88E5-E43705C0C1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69842" y="47573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593C17-2030-246C-84D1-5864DEE9A31C}"/>
              </a:ext>
            </a:extLst>
          </p:cNvPr>
          <p:cNvGrpSpPr/>
          <p:nvPr/>
        </p:nvGrpSpPr>
        <p:grpSpPr>
          <a:xfrm>
            <a:off x="1865669" y="4314905"/>
            <a:ext cx="67680" cy="34200"/>
            <a:chOff x="7733842" y="4533082"/>
            <a:chExt cx="67680" cy="3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3EC22D-CCEC-7617-265B-FC250FE053EC}"/>
                    </a:ext>
                  </a:extLst>
                </p14:cNvPr>
                <p14:cNvContentPartPr/>
                <p14:nvPr/>
              </p14:nvContentPartPr>
              <p14:xfrm>
                <a:off x="7733842" y="4533082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3EC22D-CCEC-7617-265B-FC250FE053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97842" y="44974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BE7BD3C-34D9-DD64-EE47-4F35E2E01CE6}"/>
                    </a:ext>
                  </a:extLst>
                </p14:cNvPr>
                <p14:cNvContentPartPr/>
                <p14:nvPr/>
              </p14:nvContentPartPr>
              <p14:xfrm>
                <a:off x="7801162" y="4566922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BE7BD3C-34D9-DD64-EE47-4F35E2E01C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65162" y="4531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84B84EE-0ACC-21C6-605A-BE4A807D646E}"/>
                  </a:ext>
                </a:extLst>
              </p14:cNvPr>
              <p14:cNvContentPartPr/>
              <p14:nvPr/>
            </p14:nvContentPartPr>
            <p14:xfrm>
              <a:off x="3646229" y="3708665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84B84EE-0ACC-21C6-605A-BE4A807D64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10589" y="36726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9FAEC19-49FA-0578-F869-469E30C1CB9D}"/>
                  </a:ext>
                </a:extLst>
              </p14:cNvPr>
              <p14:cNvContentPartPr/>
              <p14:nvPr/>
            </p14:nvContentPartPr>
            <p14:xfrm>
              <a:off x="3564509" y="3304385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9FAEC19-49FA-0578-F869-469E30C1CB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28509" y="32687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1D703C-D8AB-4F89-6B4E-6F7C418B7AC0}"/>
                  </a:ext>
                </a:extLst>
              </p14:cNvPr>
              <p14:cNvContentPartPr/>
              <p14:nvPr/>
            </p14:nvContentPartPr>
            <p14:xfrm>
              <a:off x="3506549" y="3126545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1D703C-D8AB-4F89-6B4E-6F7C418B7A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70909" y="309054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8862950-5FAE-DFBB-19B4-E19B21CD1CD5}"/>
                  </a:ext>
                </a:extLst>
              </p14:cNvPr>
              <p14:cNvContentPartPr/>
              <p14:nvPr/>
            </p14:nvContentPartPr>
            <p14:xfrm>
              <a:off x="3545069" y="3578705"/>
              <a:ext cx="360" cy="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8862950-5FAE-DFBB-19B4-E19B21CD1C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9429" y="354306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FB0E313-50BE-E8F6-C99D-8A6CB80387AB}"/>
                  </a:ext>
                </a:extLst>
              </p14:cNvPr>
              <p14:cNvContentPartPr/>
              <p14:nvPr/>
            </p14:nvContentPartPr>
            <p14:xfrm>
              <a:off x="1269647" y="2981031"/>
              <a:ext cx="3082445" cy="1730226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FB0E313-50BE-E8F6-C99D-8A6CB80387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51646" y="2963030"/>
                <a:ext cx="3118086" cy="1765867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98EEFE1B-0268-6020-9E08-617C7828E4B9}"/>
              </a:ext>
            </a:extLst>
          </p:cNvPr>
          <p:cNvGrpSpPr/>
          <p:nvPr/>
        </p:nvGrpSpPr>
        <p:grpSpPr>
          <a:xfrm>
            <a:off x="9045880" y="2198444"/>
            <a:ext cx="101520" cy="29520"/>
            <a:chOff x="7882882" y="2035402"/>
            <a:chExt cx="10152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93413C-D453-0560-4DFB-A6B647439EA7}"/>
                    </a:ext>
                  </a:extLst>
                </p14:cNvPr>
                <p14:cNvContentPartPr/>
                <p14:nvPr/>
              </p14:nvContentPartPr>
              <p14:xfrm>
                <a:off x="7882882" y="2035402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93413C-D453-0560-4DFB-A6B647439E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47242" y="19997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6C0564B-9917-7C25-7B62-A5223DE1F77D}"/>
                    </a:ext>
                  </a:extLst>
                </p14:cNvPr>
                <p14:cNvContentPartPr/>
                <p14:nvPr/>
              </p14:nvContentPartPr>
              <p14:xfrm>
                <a:off x="7984042" y="2064562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C0564B-9917-7C25-7B62-A5223DE1F7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48402" y="20285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07AE848-641C-230E-840E-E2F6F6B21E42}"/>
                  </a:ext>
                </a:extLst>
              </p14:cNvPr>
              <p14:cNvContentPartPr/>
              <p14:nvPr/>
            </p14:nvContentPartPr>
            <p14:xfrm>
              <a:off x="9084400" y="2415164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07AE848-641C-230E-840E-E2F6F6B21E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48760" y="237952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E1B1DC37-F7D1-35C8-7BB8-72AAD5D3FF27}"/>
              </a:ext>
            </a:extLst>
          </p:cNvPr>
          <p:cNvGrpSpPr/>
          <p:nvPr/>
        </p:nvGrpSpPr>
        <p:grpSpPr>
          <a:xfrm>
            <a:off x="9036520" y="2578604"/>
            <a:ext cx="57600" cy="63000"/>
            <a:chOff x="7873522" y="2415562"/>
            <a:chExt cx="5760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BD3DF27-012A-587A-0350-84D3C170228D}"/>
                    </a:ext>
                  </a:extLst>
                </p14:cNvPr>
                <p14:cNvContentPartPr/>
                <p14:nvPr/>
              </p14:nvContentPartPr>
              <p14:xfrm>
                <a:off x="7873522" y="2415562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BD3DF27-012A-587A-0350-84D3C17022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37522" y="23799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B0D82C-C7BF-8A53-3DEE-74DD213B5F36}"/>
                    </a:ext>
                  </a:extLst>
                </p14:cNvPr>
                <p14:cNvContentPartPr/>
                <p14:nvPr/>
              </p14:nvContentPartPr>
              <p14:xfrm>
                <a:off x="7930762" y="2478202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B0D82C-C7BF-8A53-3DEE-74DD213B5F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95122" y="24422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15088FC-F0CA-D85E-51C6-163918A77519}"/>
                  </a:ext>
                </a:extLst>
              </p14:cNvPr>
              <p14:cNvContentPartPr/>
              <p14:nvPr/>
            </p14:nvContentPartPr>
            <p14:xfrm>
              <a:off x="9108520" y="3196004"/>
              <a:ext cx="6120" cy="13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15088FC-F0CA-D85E-51C6-163918A775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2520" y="3160004"/>
                <a:ext cx="777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CE00E4A-6185-56CD-05DF-01C2AA9ADBEC}"/>
                  </a:ext>
                </a:extLst>
              </p14:cNvPr>
              <p14:cNvContentPartPr/>
              <p14:nvPr/>
            </p14:nvContentPartPr>
            <p14:xfrm>
              <a:off x="10764160" y="3040484"/>
              <a:ext cx="2160" cy="7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CE00E4A-6185-56CD-05DF-01C2AA9ADB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728160" y="3004844"/>
                <a:ext cx="7380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49F7E04-9C47-31C2-7BE6-5F32C45CBBE8}"/>
              </a:ext>
            </a:extLst>
          </p:cNvPr>
          <p:cNvGrpSpPr/>
          <p:nvPr/>
        </p:nvGrpSpPr>
        <p:grpSpPr>
          <a:xfrm>
            <a:off x="10667680" y="3208964"/>
            <a:ext cx="140040" cy="168840"/>
            <a:chOff x="9504682" y="3045922"/>
            <a:chExt cx="1400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311272-2FF2-23FA-244E-3658B5FBBEA0}"/>
                    </a:ext>
                  </a:extLst>
                </p14:cNvPr>
                <p14:cNvContentPartPr/>
                <p14:nvPr/>
              </p14:nvContentPartPr>
              <p14:xfrm>
                <a:off x="9504682" y="3045922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311272-2FF2-23FA-244E-3658B5FBBE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9042" y="3010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4BAD84C-D201-3F23-4BD5-5FD5B63980D8}"/>
                    </a:ext>
                  </a:extLst>
                </p14:cNvPr>
                <p14:cNvContentPartPr/>
                <p14:nvPr/>
              </p14:nvContentPartPr>
              <p14:xfrm>
                <a:off x="9528802" y="3214402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BAD84C-D201-3F23-4BD5-5FD5B63980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2802" y="31787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7F8A9DD-8282-80F4-E98D-A65971197D37}"/>
                    </a:ext>
                  </a:extLst>
                </p14:cNvPr>
                <p14:cNvContentPartPr/>
                <p14:nvPr/>
              </p14:nvContentPartPr>
              <p14:xfrm>
                <a:off x="9533842" y="3137722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7F8A9DD-8282-80F4-E98D-A65971197D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7842" y="31020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66BF44-92E3-650A-4E8C-6537E06A0E65}"/>
                    </a:ext>
                  </a:extLst>
                </p14:cNvPr>
                <p14:cNvContentPartPr/>
                <p14:nvPr/>
              </p14:nvContentPartPr>
              <p14:xfrm>
                <a:off x="9644362" y="3205042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66BF44-92E3-650A-4E8C-6537E06A0E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08722" y="31690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36FDE2-B54C-B965-0744-92DDB0D13FB3}"/>
                    </a:ext>
                  </a:extLst>
                </p14:cNvPr>
                <p14:cNvContentPartPr/>
                <p14:nvPr/>
              </p14:nvContentPartPr>
              <p14:xfrm>
                <a:off x="9601162" y="3079762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36FDE2-B54C-B965-0744-92DDB0D13F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5162" y="30441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5A64652-E93B-D79B-5DD3-E9EF160D74BE}"/>
                  </a:ext>
                </a:extLst>
              </p14:cNvPr>
              <p14:cNvContentPartPr/>
              <p14:nvPr/>
            </p14:nvContentPartPr>
            <p14:xfrm>
              <a:off x="10759480" y="2703884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5A64652-E93B-D79B-5DD3-E9EF160D74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23480" y="26678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AA86C11-EBC1-9BCA-D964-80DF8EA84681}"/>
                  </a:ext>
                </a:extLst>
              </p14:cNvPr>
              <p14:cNvContentPartPr/>
              <p14:nvPr/>
            </p14:nvContentPartPr>
            <p14:xfrm>
              <a:off x="1866750" y="5000362"/>
              <a:ext cx="5760" cy="127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AA86C11-EBC1-9BCA-D964-80DF8EA8468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58110" y="4991362"/>
                <a:ext cx="234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03B224A-BACF-DFAA-7C94-9339E975C2BF}"/>
                  </a:ext>
                </a:extLst>
              </p14:cNvPr>
              <p14:cNvContentPartPr/>
              <p14:nvPr/>
            </p14:nvContentPartPr>
            <p14:xfrm>
              <a:off x="3657390" y="5005042"/>
              <a:ext cx="39240" cy="100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03B224A-BACF-DFAA-7C94-9339E975C2B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8390" y="4996402"/>
                <a:ext cx="56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B96F95F-C230-1632-EC0D-F9A8C079665F}"/>
                  </a:ext>
                </a:extLst>
              </p14:cNvPr>
              <p14:cNvContentPartPr/>
              <p14:nvPr/>
            </p14:nvContentPartPr>
            <p14:xfrm>
              <a:off x="1784310" y="5225722"/>
              <a:ext cx="189720" cy="169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B96F95F-C230-1632-EC0D-F9A8C079665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75310" y="5216722"/>
                <a:ext cx="2073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14B129C-BF74-8539-001C-B30E0290E537}"/>
                  </a:ext>
                </a:extLst>
              </p14:cNvPr>
              <p14:cNvContentPartPr/>
              <p14:nvPr/>
            </p14:nvContentPartPr>
            <p14:xfrm>
              <a:off x="3580350" y="5202682"/>
              <a:ext cx="99000" cy="23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14B129C-BF74-8539-001C-B30E0290E5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71710" y="5194042"/>
                <a:ext cx="11664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228AE699-F0C8-9B21-66E2-BE6B0E034544}"/>
              </a:ext>
            </a:extLst>
          </p:cNvPr>
          <p:cNvGrpSpPr/>
          <p:nvPr/>
        </p:nvGrpSpPr>
        <p:grpSpPr>
          <a:xfrm>
            <a:off x="9044800" y="3570404"/>
            <a:ext cx="117720" cy="309600"/>
            <a:chOff x="7881802" y="3407362"/>
            <a:chExt cx="1177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BC4F45-87C4-465F-27B9-F130AE8E8D31}"/>
                    </a:ext>
                  </a:extLst>
                </p14:cNvPr>
                <p14:cNvContentPartPr/>
                <p14:nvPr/>
              </p14:nvContentPartPr>
              <p14:xfrm>
                <a:off x="7954882" y="3407362"/>
                <a:ext cx="5760" cy="10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BC4F45-87C4-465F-27B9-F130AE8E8D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45882" y="3398362"/>
                  <a:ext cx="23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261B58D-1ED7-834E-D7F7-C517868E691E}"/>
                    </a:ext>
                  </a:extLst>
                </p14:cNvPr>
                <p14:cNvContentPartPr/>
                <p14:nvPr/>
              </p14:nvContentPartPr>
              <p14:xfrm>
                <a:off x="7881802" y="3574402"/>
                <a:ext cx="117720" cy="142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261B58D-1ED7-834E-D7F7-C517868E69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72802" y="3565762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82A2713-09DD-9924-E916-4A2998356423}"/>
              </a:ext>
            </a:extLst>
          </p:cNvPr>
          <p:cNvGrpSpPr/>
          <p:nvPr/>
        </p:nvGrpSpPr>
        <p:grpSpPr>
          <a:xfrm>
            <a:off x="10715920" y="3570404"/>
            <a:ext cx="82080" cy="306000"/>
            <a:chOff x="9552922" y="3407362"/>
            <a:chExt cx="820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15BD09-14AC-101E-CCED-2CF22FDE99C2}"/>
                    </a:ext>
                  </a:extLst>
                </p14:cNvPr>
                <p14:cNvContentPartPr/>
                <p14:nvPr/>
              </p14:nvContentPartPr>
              <p14:xfrm>
                <a:off x="9605842" y="3407362"/>
                <a:ext cx="360" cy="70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15BD09-14AC-101E-CCED-2CF22FDE99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96842" y="3398362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FDF92F-F011-0124-C2EB-5B623B34F499}"/>
                    </a:ext>
                  </a:extLst>
                </p14:cNvPr>
                <p14:cNvContentPartPr/>
                <p14:nvPr/>
              </p14:nvContentPartPr>
              <p14:xfrm>
                <a:off x="9552922" y="3549202"/>
                <a:ext cx="82080" cy="16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FDF92F-F011-0124-C2EB-5B623B34F4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44282" y="3540562"/>
                  <a:ext cx="9972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563215-3D0F-6095-C276-4DBBE8FF28EC}"/>
                  </a:ext>
                </a:extLst>
              </p14:cNvPr>
              <p14:cNvContentPartPr/>
              <p14:nvPr/>
            </p14:nvContentPartPr>
            <p14:xfrm rot="3226382">
              <a:off x="8804974" y="2139605"/>
              <a:ext cx="2296709" cy="12891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563215-3D0F-6095-C276-4DBBE8FF28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 rot="3226382">
                <a:off x="8786975" y="2121605"/>
                <a:ext cx="2332348" cy="132482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8" name="Table 98">
            <a:extLst>
              <a:ext uri="{FF2B5EF4-FFF2-40B4-BE49-F238E27FC236}">
                <a16:creationId xmlns:a16="http://schemas.microsoft.com/office/drawing/2014/main" id="{951D9F1C-8E28-CBCE-6AD1-131D9B5C2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676833"/>
              </p:ext>
            </p:extLst>
          </p:nvPr>
        </p:nvGraphicFramePr>
        <p:xfrm>
          <a:off x="5106692" y="2118034"/>
          <a:ext cx="166410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051">
                  <a:extLst>
                    <a:ext uri="{9D8B030D-6E8A-4147-A177-3AD203B41FA5}">
                      <a16:colId xmlns:a16="http://schemas.microsoft.com/office/drawing/2014/main" val="3333882351"/>
                    </a:ext>
                  </a:extLst>
                </a:gridCol>
                <a:gridCol w="832051">
                  <a:extLst>
                    <a:ext uri="{9D8B030D-6E8A-4147-A177-3AD203B41FA5}">
                      <a16:colId xmlns:a16="http://schemas.microsoft.com/office/drawing/2014/main" val="724368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0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7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7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1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4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7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2362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7EA6DA6F-AC33-E27D-E433-40339B329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92772"/>
              </p:ext>
            </p:extLst>
          </p:nvPr>
        </p:nvGraphicFramePr>
        <p:xfrm>
          <a:off x="6779621" y="2118034"/>
          <a:ext cx="1398739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3333882351"/>
                    </a:ext>
                  </a:extLst>
                </a:gridCol>
                <a:gridCol w="688809">
                  <a:extLst>
                    <a:ext uri="{9D8B030D-6E8A-4147-A177-3AD203B41FA5}">
                      <a16:colId xmlns:a16="http://schemas.microsoft.com/office/drawing/2014/main" val="724368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0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7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7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1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4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7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2362"/>
                  </a:ext>
                </a:extLst>
              </a:tr>
            </a:tbl>
          </a:graphicData>
        </a:graphic>
      </p:graphicFrame>
      <p:grpSp>
        <p:nvGrpSpPr>
          <p:cNvPr id="100" name="Group 99">
            <a:extLst>
              <a:ext uri="{FF2B5EF4-FFF2-40B4-BE49-F238E27FC236}">
                <a16:creationId xmlns:a16="http://schemas.microsoft.com/office/drawing/2014/main" id="{353C4307-3E72-7683-9991-930B62CF1100}"/>
              </a:ext>
            </a:extLst>
          </p:cNvPr>
          <p:cNvGrpSpPr/>
          <p:nvPr/>
        </p:nvGrpSpPr>
        <p:grpSpPr>
          <a:xfrm>
            <a:off x="8372117" y="4260963"/>
            <a:ext cx="3015531" cy="2010894"/>
            <a:chOff x="6776815" y="3787412"/>
            <a:chExt cx="4791387" cy="30108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8B7B6F6-3B19-D51D-A065-DA6A11A9E7DF}"/>
                    </a:ext>
                  </a:extLst>
                </p14:cNvPr>
                <p14:cNvContentPartPr/>
                <p14:nvPr/>
              </p14:nvContentPartPr>
              <p14:xfrm>
                <a:off x="7334242" y="3787412"/>
                <a:ext cx="4213080" cy="2518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8B7B6F6-3B19-D51D-A065-DA6A11A9E7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19943" y="3773939"/>
                  <a:ext cx="4241106" cy="2545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FD06FD9-6B31-C70B-03F2-CEAF5298707C}"/>
                    </a:ext>
                  </a:extLst>
                </p14:cNvPr>
                <p14:cNvContentPartPr/>
                <p14:nvPr/>
              </p14:nvContentPartPr>
              <p14:xfrm>
                <a:off x="6939682" y="3889292"/>
                <a:ext cx="326160" cy="418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FD06FD9-6B31-C70B-03F2-CEAF529870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25377" y="3875821"/>
                  <a:ext cx="354198" cy="4450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FAB7BC1-CF0E-B20A-83AF-4FA25310B2E3}"/>
                </a:ext>
              </a:extLst>
            </p:cNvPr>
            <p:cNvGrpSpPr/>
            <p:nvPr/>
          </p:nvGrpSpPr>
          <p:grpSpPr>
            <a:xfrm>
              <a:off x="11309722" y="6352412"/>
              <a:ext cx="258480" cy="150840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72CB416-81BD-2C07-8F59-C0552AFD8DF0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72CB416-81BD-2C07-8F59-C0552AFD8DF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391550" y="6209635"/>
                    <a:ext cx="190373" cy="167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B577FB01-35BE-C4CC-6CCE-60F0EAD4DE8C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B577FB01-35BE-C4CC-6CCE-60F0EAD4DE8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295455" y="6199378"/>
                    <a:ext cx="259083" cy="15994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F1439E-578F-90C7-390E-D8169D76EFA1}"/>
                </a:ext>
              </a:extLst>
            </p:cNvPr>
            <p:cNvSpPr txBox="1"/>
            <p:nvPr/>
          </p:nvSpPr>
          <p:spPr>
            <a:xfrm rot="16200000">
              <a:off x="6198730" y="4924935"/>
              <a:ext cx="1645198" cy="489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methylation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6A40D5E-19D0-D2B9-2CEC-48A64DED5F49}"/>
                </a:ext>
              </a:extLst>
            </p:cNvPr>
            <p:cNvSpPr txBox="1"/>
            <p:nvPr/>
          </p:nvSpPr>
          <p:spPr>
            <a:xfrm>
              <a:off x="8533405" y="6337412"/>
              <a:ext cx="1651258" cy="460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cohort_PW</a:t>
              </a:r>
              <a:endParaRPr lang="en-US" sz="1400" b="1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57BDD2-EB8B-846D-7576-7930E66A0F7E}"/>
              </a:ext>
            </a:extLst>
          </p:cNvPr>
          <p:cNvGrpSpPr/>
          <p:nvPr/>
        </p:nvGrpSpPr>
        <p:grpSpPr>
          <a:xfrm>
            <a:off x="9069821" y="5923933"/>
            <a:ext cx="117720" cy="309600"/>
            <a:chOff x="7881802" y="3407362"/>
            <a:chExt cx="1177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1D9183-AB8A-0BE3-50EB-FC8F99C07CAD}"/>
                    </a:ext>
                  </a:extLst>
                </p14:cNvPr>
                <p14:cNvContentPartPr/>
                <p14:nvPr/>
              </p14:nvContentPartPr>
              <p14:xfrm>
                <a:off x="7954882" y="3407362"/>
                <a:ext cx="5760" cy="109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1D9183-AB8A-0BE3-50EB-FC8F99C07C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45882" y="3398362"/>
                  <a:ext cx="23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C1C594B-0488-C435-E16A-21631B9BB61B}"/>
                    </a:ext>
                  </a:extLst>
                </p14:cNvPr>
                <p14:cNvContentPartPr/>
                <p14:nvPr/>
              </p14:nvContentPartPr>
              <p14:xfrm>
                <a:off x="7881802" y="3574402"/>
                <a:ext cx="117720" cy="142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C1C594B-0488-C435-E16A-21631B9BB6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72802" y="3565762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4014607-7C71-2211-5FB0-5A194F7871E1}"/>
              </a:ext>
            </a:extLst>
          </p:cNvPr>
          <p:cNvGrpSpPr/>
          <p:nvPr/>
        </p:nvGrpSpPr>
        <p:grpSpPr>
          <a:xfrm>
            <a:off x="10740941" y="5923933"/>
            <a:ext cx="82080" cy="306000"/>
            <a:chOff x="9552922" y="3407362"/>
            <a:chExt cx="820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A747F5-2597-9ACB-04A6-CA070186C835}"/>
                    </a:ext>
                  </a:extLst>
                </p14:cNvPr>
                <p14:cNvContentPartPr/>
                <p14:nvPr/>
              </p14:nvContentPartPr>
              <p14:xfrm>
                <a:off x="9605842" y="3407362"/>
                <a:ext cx="360" cy="7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A747F5-2597-9ACB-04A6-CA070186C8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96842" y="3398362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C96F044-E7AD-2862-A7B8-DD122467532C}"/>
                    </a:ext>
                  </a:extLst>
                </p14:cNvPr>
                <p14:cNvContentPartPr/>
                <p14:nvPr/>
              </p14:nvContentPartPr>
              <p14:xfrm>
                <a:off x="9552922" y="3549202"/>
                <a:ext cx="82080" cy="164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C96F044-E7AD-2862-A7B8-DD122467532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44282" y="3540562"/>
                  <a:ext cx="997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2C887C4-2B06-06E2-4ECC-57F06788A9C1}"/>
              </a:ext>
            </a:extLst>
          </p:cNvPr>
          <p:cNvGrpSpPr/>
          <p:nvPr/>
        </p:nvGrpSpPr>
        <p:grpSpPr>
          <a:xfrm>
            <a:off x="9119842" y="5683642"/>
            <a:ext cx="77400" cy="10080"/>
            <a:chOff x="9119842" y="5683642"/>
            <a:chExt cx="7740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0073E5-2475-B72B-A757-48ABD38598A8}"/>
                    </a:ext>
                  </a:extLst>
                </p14:cNvPr>
                <p14:cNvContentPartPr/>
                <p14:nvPr/>
              </p14:nvContentPartPr>
              <p14:xfrm>
                <a:off x="9119842" y="5683642"/>
                <a:ext cx="36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0073E5-2475-B72B-A757-48ABD38598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83842" y="56476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606231-D693-FC01-19D2-7BEEEDA33D34}"/>
                    </a:ext>
                  </a:extLst>
                </p14:cNvPr>
                <p14:cNvContentPartPr/>
                <p14:nvPr/>
              </p14:nvContentPartPr>
              <p14:xfrm>
                <a:off x="9196882" y="5693362"/>
                <a:ext cx="360" cy="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606231-D693-FC01-19D2-7BEEEDA33D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1242" y="56573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4327E01-8635-0D55-EDDA-09553CE9EF28}"/>
                  </a:ext>
                </a:extLst>
              </p14:cNvPr>
              <p14:cNvContentPartPr/>
              <p14:nvPr/>
            </p14:nvContentPartPr>
            <p14:xfrm>
              <a:off x="9191842" y="5505802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4327E01-8635-0D55-EDDA-09553CE9EF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55842" y="54698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2DDD78-1113-4BF9-659B-8EA4B6D84868}"/>
                  </a:ext>
                </a:extLst>
              </p14:cNvPr>
              <p14:cNvContentPartPr/>
              <p14:nvPr/>
            </p14:nvContentPartPr>
            <p14:xfrm>
              <a:off x="9138922" y="5317882"/>
              <a:ext cx="360" cy="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2DDD78-1113-4BF9-659B-8EA4B6D848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03282" y="52822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24360B3-D786-FD73-0258-325A70C2F2F3}"/>
                  </a:ext>
                </a:extLst>
              </p14:cNvPr>
              <p14:cNvContentPartPr/>
              <p14:nvPr/>
            </p14:nvContentPartPr>
            <p14:xfrm>
              <a:off x="9153322" y="5057962"/>
              <a:ext cx="360" cy="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24360B3-D786-FD73-0258-325A70C2F2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17322" y="50219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7EA8D4F-25AD-6B56-58EF-4D1A9D0CD8F7}"/>
                  </a:ext>
                </a:extLst>
              </p14:cNvPr>
              <p14:cNvContentPartPr/>
              <p14:nvPr/>
            </p14:nvContentPartPr>
            <p14:xfrm>
              <a:off x="10722202" y="4388722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7EA8D4F-25AD-6B56-58EF-4D1A9D0CD8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686562" y="43530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BDEB709-4443-1997-57DE-507C9D6F588A}"/>
                  </a:ext>
                </a:extLst>
              </p14:cNvPr>
              <p14:cNvContentPartPr/>
              <p14:nvPr/>
            </p14:nvContentPartPr>
            <p14:xfrm>
              <a:off x="10864762" y="4388722"/>
              <a:ext cx="2160" cy="4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BDEB709-4443-1997-57DE-507C9D6F588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29122" y="4353082"/>
                <a:ext cx="738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78CF579-F49F-78CA-0972-197E03282678}"/>
                  </a:ext>
                </a:extLst>
              </p14:cNvPr>
              <p14:cNvContentPartPr/>
              <p14:nvPr/>
            </p14:nvContentPartPr>
            <p14:xfrm>
              <a:off x="10789522" y="4470802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78CF579-F49F-78CA-0972-197E032826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53882" y="4434802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9136C63-589F-95E2-4F7B-A140CFCF5041}"/>
              </a:ext>
            </a:extLst>
          </p:cNvPr>
          <p:cNvGrpSpPr/>
          <p:nvPr/>
        </p:nvGrpSpPr>
        <p:grpSpPr>
          <a:xfrm>
            <a:off x="10741642" y="4552522"/>
            <a:ext cx="86760" cy="14760"/>
            <a:chOff x="10741642" y="4552522"/>
            <a:chExt cx="86760" cy="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F80740E-245E-6139-1CC2-2B7F8B18EE4E}"/>
                    </a:ext>
                  </a:extLst>
                </p14:cNvPr>
                <p14:cNvContentPartPr/>
                <p14:nvPr/>
              </p14:nvContentPartPr>
              <p14:xfrm>
                <a:off x="10741642" y="4552522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F80740E-245E-6139-1CC2-2B7F8B18EE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05642" y="45165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E25087D-6D0F-7025-E0FD-2F06C4239EF6}"/>
                    </a:ext>
                  </a:extLst>
                </p14:cNvPr>
                <p14:cNvContentPartPr/>
                <p14:nvPr/>
              </p14:nvContentPartPr>
              <p14:xfrm>
                <a:off x="10828042" y="4566922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E25087D-6D0F-7025-E0FD-2F06C4239E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92402" y="4531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B7E4ABB-039E-F074-AE1E-893F0BD4AA13}"/>
                  </a:ext>
                </a:extLst>
              </p14:cNvPr>
              <p14:cNvContentPartPr/>
              <p14:nvPr/>
            </p14:nvContentPartPr>
            <p14:xfrm>
              <a:off x="10794562" y="4282882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B7E4ABB-039E-F074-AE1E-893F0BD4AA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58922" y="42472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DD3CFD8-3F4E-5DEB-3F6D-E036C8763EA5}"/>
                  </a:ext>
                </a:extLst>
              </p14:cNvPr>
              <p14:cNvContentPartPr/>
              <p14:nvPr/>
            </p14:nvContentPartPr>
            <p14:xfrm rot="21207950">
              <a:off x="8875348" y="4382506"/>
              <a:ext cx="2296709" cy="12891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DD3CFD8-3F4E-5DEB-3F6D-E036C8763EA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 rot="21207950">
                <a:off x="8857349" y="4364506"/>
                <a:ext cx="2332348" cy="13248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76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2A42-24EC-9DBB-CB39-5BCF9365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33C3D-CE78-2B90-7786-99ECF492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77" y="2966224"/>
            <a:ext cx="5782553" cy="3184789"/>
          </a:xfrm>
        </p:spPr>
        <p:txBody>
          <a:bodyPr>
            <a:normAutofit fontScale="47500" lnSpcReduction="20000"/>
          </a:bodyPr>
          <a:lstStyle/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endParaRPr lang="en-US" b="1" i="0" dirty="0">
              <a:effectLst/>
              <a:latin typeface="Arial" panose="020B0604020202020204" pitchFamily="34" charset="0"/>
            </a:endParaRP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1" i="0" dirty="0">
                <a:effectLst/>
                <a:latin typeface="Arial" panose="020B0604020202020204" pitchFamily="34" charset="0"/>
              </a:rPr>
              <a:t>Independence</a:t>
            </a:r>
            <a:r>
              <a:rPr lang="en-US" b="0" i="0" dirty="0">
                <a:effectLst/>
                <a:latin typeface="Arial" panose="020B0604020202020204" pitchFamily="34" charset="0"/>
              </a:rPr>
              <a:t>: Observations are independent of each other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i="1" dirty="0">
                <a:latin typeface="Arial" panose="020B0604020202020204" pitchFamily="34" charset="0"/>
              </a:rPr>
              <a:t>B</a:t>
            </a:r>
            <a:r>
              <a:rPr lang="en-US" b="0" i="1" dirty="0">
                <a:effectLst/>
                <a:latin typeface="Arial" panose="020B0604020202020204" pitchFamily="34" charset="0"/>
              </a:rPr>
              <a:t>efore analyzing the data!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1" i="0" dirty="0">
                <a:effectLst/>
                <a:latin typeface="Arial" panose="020B0604020202020204" pitchFamily="34" charset="0"/>
              </a:rPr>
              <a:t>Linearity</a:t>
            </a:r>
            <a:r>
              <a:rPr lang="en-US" b="0" i="0" dirty="0">
                <a:effectLst/>
                <a:latin typeface="Arial" panose="020B0604020202020204" pitchFamily="34" charset="0"/>
              </a:rPr>
              <a:t>: The relationship between X and Y is linear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b="0" i="1" dirty="0">
                <a:effectLst/>
                <a:latin typeface="Arial" panose="020B0604020202020204" pitchFamily="34" charset="0"/>
              </a:rPr>
              <a:t>Residuals should look flat when plotted against Y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1" i="0" dirty="0">
                <a:effectLst/>
                <a:latin typeface="Arial" panose="020B0604020202020204" pitchFamily="34" charset="0"/>
              </a:rPr>
              <a:t>Homoscedasticity</a:t>
            </a:r>
            <a:r>
              <a:rPr lang="en-US" b="0" i="0" dirty="0">
                <a:effectLst/>
                <a:latin typeface="Arial" panose="020B0604020202020204" pitchFamily="34" charset="0"/>
              </a:rPr>
              <a:t>: The variance of residuals is the same for any value of Y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i="1" dirty="0">
                <a:latin typeface="Arial" panose="020B0604020202020204" pitchFamily="34" charset="0"/>
              </a:rPr>
              <a:t>Variance of residuals should look flat when plotted against Y</a:t>
            </a:r>
            <a:endParaRPr lang="en-US" b="0" i="1" dirty="0">
              <a:effectLst/>
              <a:latin typeface="Arial" panose="020B0604020202020204" pitchFamily="34" charset="0"/>
            </a:endParaRPr>
          </a:p>
          <a:p>
            <a:pPr marL="514350" indent="-514350" algn="l">
              <a:lnSpc>
                <a:spcPct val="120000"/>
              </a:lnSpc>
              <a:buFont typeface="+mj-lt"/>
              <a:buAutoNum type="arabicPeriod"/>
            </a:pPr>
            <a:r>
              <a:rPr lang="en-US" b="1" i="0" dirty="0">
                <a:effectLst/>
                <a:latin typeface="Arial" panose="020B0604020202020204" pitchFamily="34" charset="0"/>
              </a:rPr>
              <a:t>Normality</a:t>
            </a:r>
            <a:r>
              <a:rPr lang="en-US" b="0" i="0" dirty="0">
                <a:effectLst/>
                <a:latin typeface="Arial" panose="020B0604020202020204" pitchFamily="34" charset="0"/>
              </a:rPr>
              <a:t>: For any fixed value of X, Y is normally distributed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i="1" dirty="0">
                <a:latin typeface="Arial" panose="020B0604020202020204" pitchFamily="34" charset="0"/>
              </a:rPr>
              <a:t>Residuals are normally distributed</a:t>
            </a:r>
            <a:endParaRPr lang="en-US" b="0" i="1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R Graphical Manual">
            <a:extLst>
              <a:ext uri="{FF2B5EF4-FFF2-40B4-BE49-F238E27FC236}">
                <a16:creationId xmlns:a16="http://schemas.microsoft.com/office/drawing/2014/main" id="{EFAD1112-EDF9-36FB-BD5C-39692945C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68" y="2241394"/>
            <a:ext cx="5672887" cy="45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0AE5D8-7389-1B04-7123-1B2F16EC4FA8}"/>
              </a:ext>
            </a:extLst>
          </p:cNvPr>
          <p:cNvSpPr txBox="1">
            <a:spLocks/>
          </p:cNvSpPr>
          <p:nvPr/>
        </p:nvSpPr>
        <p:spPr>
          <a:xfrm>
            <a:off x="1066057" y="1690688"/>
            <a:ext cx="9711225" cy="1056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</a:rPr>
              <a:t>The assumptions of a linear model are </a:t>
            </a:r>
            <a:r>
              <a:rPr lang="en-US" b="1" dirty="0">
                <a:latin typeface="Arial" panose="020B0604020202020204" pitchFamily="34" charset="0"/>
              </a:rPr>
              <a:t>never perfectly met</a:t>
            </a:r>
            <a:r>
              <a:rPr lang="en-US" dirty="0">
                <a:latin typeface="Arial" panose="020B0604020202020204" pitchFamily="34" charset="0"/>
              </a:rPr>
              <a:t>, but we need to check if they are </a:t>
            </a:r>
            <a:r>
              <a:rPr lang="en-US" b="1" dirty="0">
                <a:latin typeface="Arial" panose="020B0604020202020204" pitchFamily="34" charset="0"/>
              </a:rPr>
              <a:t>reasonable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</a:rPr>
              <a:t>What we mostly care about is the </a:t>
            </a:r>
            <a:r>
              <a:rPr lang="en-US" b="1" dirty="0">
                <a:latin typeface="Arial" panose="020B0604020202020204" pitchFamily="34" charset="0"/>
              </a:rPr>
              <a:t>errors </a:t>
            </a:r>
            <a:r>
              <a:rPr lang="en-US" dirty="0">
                <a:latin typeface="Arial" panose="020B0604020202020204" pitchFamily="34" charset="0"/>
              </a:rPr>
              <a:t>(residuals)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2825BF-7E44-388F-A749-3249BA620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1"/>
          <a:stretch/>
        </p:blipFill>
        <p:spPr bwMode="auto">
          <a:xfrm>
            <a:off x="6307130" y="2241394"/>
            <a:ext cx="2917531" cy="26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F40266-8BED-120B-CC42-D5384A3C4F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2" t="15581" r="2612" b="19311"/>
          <a:stretch/>
        </p:blipFill>
        <p:spPr bwMode="auto">
          <a:xfrm>
            <a:off x="9399604" y="4558618"/>
            <a:ext cx="2755356" cy="219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FD3384C-2199-1347-0AE4-5F315D41E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8" r="52267" b="10310"/>
          <a:stretch/>
        </p:blipFill>
        <p:spPr bwMode="auto">
          <a:xfrm>
            <a:off x="6174592" y="4875313"/>
            <a:ext cx="3016219" cy="190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mal q-q plots">
            <a:extLst>
              <a:ext uri="{FF2B5EF4-FFF2-40B4-BE49-F238E27FC236}">
                <a16:creationId xmlns:a16="http://schemas.microsoft.com/office/drawing/2014/main" id="{81028BD2-14FE-3440-9B66-BE1480877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2" t="18830" r="2156" b="19063"/>
          <a:stretch/>
        </p:blipFill>
        <p:spPr bwMode="auto">
          <a:xfrm>
            <a:off x="9303038" y="2502332"/>
            <a:ext cx="2724217" cy="19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4BA4-0D69-690E-3E43-A2FC998D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8024-8586-77DD-C7E5-40C0A23F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136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regression is now a linear combination of multiple variables (</a:t>
            </a:r>
            <a:r>
              <a:rPr lang="en-US" sz="2400" i="1" dirty="0"/>
              <a:t>x</a:t>
            </a:r>
            <a:r>
              <a:rPr lang="en-US" sz="2400" i="1" baseline="-25000" dirty="0"/>
              <a:t>1</a:t>
            </a:r>
            <a:r>
              <a:rPr lang="en-US" sz="2400" dirty="0"/>
              <a:t>, </a:t>
            </a:r>
            <a:r>
              <a:rPr lang="en-US" sz="2400" i="1" dirty="0"/>
              <a:t>x</a:t>
            </a:r>
            <a:r>
              <a:rPr lang="en-US" sz="2400" i="1" baseline="-25000" dirty="0"/>
              <a:t>2</a:t>
            </a:r>
            <a:r>
              <a:rPr lang="en-US" sz="2400" dirty="0"/>
              <a:t>, ...)</a:t>
            </a:r>
          </a:p>
          <a:p>
            <a:r>
              <a:rPr lang="en-US" sz="2400" dirty="0"/>
              <a:t>Residuals are still only one per observation (</a:t>
            </a:r>
            <a:r>
              <a:rPr lang="cy-GB" sz="2400" i="1" dirty="0"/>
              <a:t>ŷ</a:t>
            </a:r>
            <a:r>
              <a:rPr lang="en-US" sz="2400" i="1" baseline="-25000" dirty="0" err="1"/>
              <a:t>i</a:t>
            </a:r>
            <a:r>
              <a:rPr lang="en-US" sz="2400" i="1" dirty="0"/>
              <a:t> – 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i</a:t>
            </a:r>
            <a:r>
              <a:rPr lang="en-US" sz="2400" dirty="0"/>
              <a:t>) (diagnostic plots are very, very useful!)</a:t>
            </a:r>
          </a:p>
          <a:p>
            <a:r>
              <a:rPr lang="en-US" sz="2400" dirty="0"/>
              <a:t>Collinearity between covariates does not bias results but it produces </a:t>
            </a:r>
            <a:r>
              <a:rPr lang="en-US" sz="2400" b="1" dirty="0"/>
              <a:t>large standard errors </a:t>
            </a:r>
            <a:r>
              <a:rPr lang="en-US" sz="2400" dirty="0"/>
              <a:t>in the related independent variables: increase of type II error</a:t>
            </a:r>
            <a:endParaRPr lang="cy-GB" sz="2400" dirty="0"/>
          </a:p>
          <a:p>
            <a:endParaRPr lang="cy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/>
              <p:nvPr/>
            </p:nvSpPr>
            <p:spPr>
              <a:xfrm>
                <a:off x="6957499" y="1085414"/>
                <a:ext cx="46172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99" y="1085414"/>
                <a:ext cx="46172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C5268924-48C2-B1F3-0B55-4E881036A7EE}"/>
              </a:ext>
            </a:extLst>
          </p:cNvPr>
          <p:cNvGrpSpPr/>
          <p:nvPr/>
        </p:nvGrpSpPr>
        <p:grpSpPr>
          <a:xfrm>
            <a:off x="5401402" y="1596922"/>
            <a:ext cx="6293520" cy="5082120"/>
            <a:chOff x="5401402" y="1596922"/>
            <a:chExt cx="6293520" cy="50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F0256D-E192-AD18-99C2-E8967C93814D}"/>
                    </a:ext>
                  </a:extLst>
                </p14:cNvPr>
                <p14:cNvContentPartPr/>
                <p14:nvPr/>
              </p14:nvContentPartPr>
              <p14:xfrm>
                <a:off x="6776112" y="2093222"/>
                <a:ext cx="4798643" cy="2869017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F0256D-E192-AD18-99C2-E8967C9381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67112" y="2084223"/>
                  <a:ext cx="4816284" cy="2886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0906B5-F46B-A7A6-27AC-96E0B2BB839A}"/>
                    </a:ext>
                  </a:extLst>
                </p14:cNvPr>
                <p14:cNvContentPartPr/>
                <p14:nvPr/>
              </p14:nvContentPartPr>
              <p14:xfrm>
                <a:off x="6326714" y="2209262"/>
                <a:ext cx="371492" cy="476871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0906B5-F46B-A7A6-27AC-96E0B2BB83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7706" y="2200258"/>
                  <a:ext cx="389148" cy="494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143C901-41C2-F777-5500-361F485BF3D2}"/>
                </a:ext>
              </a:extLst>
            </p:cNvPr>
            <p:cNvGrpSpPr/>
            <p:nvPr/>
          </p:nvGrpSpPr>
          <p:grpSpPr>
            <a:xfrm>
              <a:off x="11304132" y="5014723"/>
              <a:ext cx="294405" cy="171805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5C2166B-187D-EA0C-B5F7-955F5804FB9E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5C2166B-187D-EA0C-B5F7-955F5804FB9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1397930" y="6214652"/>
                    <a:ext cx="177868" cy="1566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8F5A3D9-84C1-0137-052F-623FD58D3F1E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8F5A3D9-84C1-0137-052F-623FD58D3F1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301818" y="6204948"/>
                    <a:ext cx="246612" cy="14903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FED2DB-BE1B-DDA8-E670-C83BE7EA8B0E}"/>
                    </a:ext>
                  </a:extLst>
                </p14:cNvPr>
                <p14:cNvContentPartPr/>
                <p14:nvPr/>
              </p14:nvContentPartPr>
              <p14:xfrm>
                <a:off x="7176307" y="4527191"/>
                <a:ext cx="410" cy="41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FED2DB-BE1B-DDA8-E670-C83BE7EA8B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35307" y="4486191"/>
                  <a:ext cx="82000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2C7D2BB-E667-894B-D1AF-E6237D0F0CA2}"/>
                    </a:ext>
                  </a:extLst>
                </p14:cNvPr>
                <p14:cNvContentPartPr/>
                <p14:nvPr/>
              </p14:nvContentPartPr>
              <p14:xfrm>
                <a:off x="7340731" y="3770266"/>
                <a:ext cx="410" cy="41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2C7D2BB-E667-894B-D1AF-E6237D0F0C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99731" y="3729266"/>
                  <a:ext cx="82000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6E5467-964D-BDA3-5F9B-C569EF945E96}"/>
                    </a:ext>
                  </a:extLst>
                </p14:cNvPr>
                <p14:cNvContentPartPr/>
                <p14:nvPr/>
              </p14:nvContentPartPr>
              <p14:xfrm>
                <a:off x="8080434" y="4247137"/>
                <a:ext cx="1230" cy="41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6E5467-964D-BDA3-5F9B-C569EF945E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49684" y="4206137"/>
                  <a:ext cx="62423" cy="8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47EBA1D-2BF1-6AA1-CD18-EE643FDA718B}"/>
                </a:ext>
              </a:extLst>
            </p:cNvPr>
            <p:cNvGrpSpPr/>
            <p:nvPr/>
          </p:nvGrpSpPr>
          <p:grpSpPr>
            <a:xfrm>
              <a:off x="8568786" y="3692770"/>
              <a:ext cx="142692" cy="166064"/>
              <a:chOff x="8908162" y="5052202"/>
              <a:chExt cx="125280" cy="14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902DCB7-39E8-0DA4-93FF-39036AD7D9CE}"/>
                      </a:ext>
                    </a:extLst>
                  </p14:cNvPr>
                  <p14:cNvContentPartPr/>
                  <p14:nvPr/>
                </p14:nvContentPartPr>
                <p14:xfrm>
                  <a:off x="9033082" y="5197642"/>
                  <a:ext cx="360" cy="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902DCB7-39E8-0DA4-93FF-39036AD7D9C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997082" y="5161642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567DA7D-6105-D803-D030-29A093C35FAA}"/>
                      </a:ext>
                    </a:extLst>
                  </p14:cNvPr>
                  <p14:cNvContentPartPr/>
                  <p14:nvPr/>
                </p14:nvContentPartPr>
                <p14:xfrm>
                  <a:off x="8908162" y="5052202"/>
                  <a:ext cx="360" cy="1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567DA7D-6105-D803-D030-29A093C35FA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872162" y="4998202"/>
                    <a:ext cx="72000" cy="1085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41A270-4D56-5B6E-86FB-BB3DCB51509B}"/>
                    </a:ext>
                  </a:extLst>
                </p14:cNvPr>
                <p14:cNvContentPartPr/>
                <p14:nvPr/>
              </p14:nvContentPartPr>
              <p14:xfrm>
                <a:off x="9155137" y="2919853"/>
                <a:ext cx="410" cy="123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41A270-4D56-5B6E-86FB-BB3DCB5150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4137" y="2889410"/>
                  <a:ext cx="82000" cy="62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B9D49C-54A3-17C8-F11A-367BA0D47F1E}"/>
                    </a:ext>
                  </a:extLst>
                </p14:cNvPr>
                <p14:cNvContentPartPr/>
                <p14:nvPr/>
              </p14:nvContentPartPr>
              <p14:xfrm>
                <a:off x="9648409" y="3183916"/>
                <a:ext cx="410" cy="41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B9D49C-54A3-17C8-F11A-367BA0D47F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07409" y="3143326"/>
                  <a:ext cx="82000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AE4721-981D-9DBA-69DB-08046BCB547C}"/>
                    </a:ext>
                  </a:extLst>
                </p14:cNvPr>
                <p14:cNvContentPartPr/>
                <p14:nvPr/>
              </p14:nvContentPartPr>
              <p14:xfrm>
                <a:off x="10273303" y="3545977"/>
                <a:ext cx="410" cy="41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AE4721-981D-9DBA-69DB-08046BCB54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32303" y="3504977"/>
                  <a:ext cx="82000" cy="8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58EE1-1399-E409-98D5-8FBF2A66F222}"/>
                    </a:ext>
                  </a:extLst>
                </p14:cNvPr>
                <p14:cNvContentPartPr/>
                <p14:nvPr/>
              </p14:nvContentPartPr>
              <p14:xfrm>
                <a:off x="10613222" y="2705405"/>
                <a:ext cx="410" cy="24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58EE1-1399-E409-98D5-8FBF2A66F2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72222" y="2670262"/>
                  <a:ext cx="82000" cy="72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39131E-568E-22C5-5BD1-948E0910EB56}"/>
                    </a:ext>
                  </a:extLst>
                </p14:cNvPr>
                <p14:cNvContentPartPr/>
                <p14:nvPr/>
              </p14:nvContentPartPr>
              <p14:xfrm>
                <a:off x="10717371" y="2120284"/>
                <a:ext cx="410" cy="41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39131E-568E-22C5-5BD1-948E0910EB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76371" y="2079284"/>
                  <a:ext cx="82000" cy="82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78178D-7CA9-C8E3-206A-55B28F735D7D}"/>
                </a:ext>
              </a:extLst>
            </p:cNvPr>
            <p:cNvSpPr txBox="1"/>
            <p:nvPr/>
          </p:nvSpPr>
          <p:spPr>
            <a:xfrm rot="16200000">
              <a:off x="5714338" y="3373841"/>
              <a:ext cx="11294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methylation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63F1A0-415B-ED96-DF80-F27914D72C3E}"/>
                </a:ext>
              </a:extLst>
            </p:cNvPr>
            <p:cNvSpPr txBox="1"/>
            <p:nvPr/>
          </p:nvSpPr>
          <p:spPr>
            <a:xfrm>
              <a:off x="8836998" y="5032635"/>
              <a:ext cx="567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age</a:t>
              </a: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ABE1D7-9C59-5C5B-9537-84A5236ECE12}"/>
                    </a:ext>
                  </a:extLst>
                </p14:cNvPr>
                <p14:cNvContentPartPr/>
                <p14:nvPr/>
              </p14:nvContentPartPr>
              <p14:xfrm>
                <a:off x="6690449" y="2346993"/>
                <a:ext cx="4156448" cy="2198509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ABE1D7-9C59-5C5B-9537-84A5236ECE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72448" y="2328990"/>
                  <a:ext cx="4192090" cy="223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775D08-95CD-EC22-ED2A-E7A79EF854D5}"/>
                    </a:ext>
                  </a:extLst>
                </p14:cNvPr>
                <p14:cNvContentPartPr/>
                <p14:nvPr/>
              </p14:nvContentPartPr>
              <p14:xfrm>
                <a:off x="11652802" y="5149402"/>
                <a:ext cx="42120" cy="10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775D08-95CD-EC22-ED2A-E7A79EF854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643802" y="5140762"/>
                  <a:ext cx="59760" cy="124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540014C-F1A6-3A01-CF0F-C6938FD78D13}"/>
                </a:ext>
              </a:extLst>
            </p:cNvPr>
            <p:cNvGrpSpPr/>
            <p:nvPr/>
          </p:nvGrpSpPr>
          <p:grpSpPr>
            <a:xfrm>
              <a:off x="5401402" y="4937722"/>
              <a:ext cx="1456920" cy="1741320"/>
              <a:chOff x="5401402" y="4937722"/>
              <a:chExt cx="1456920" cy="174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819ECA81-89AD-D59D-63AE-45074558D9C2}"/>
                      </a:ext>
                    </a:extLst>
                  </p14:cNvPr>
                  <p14:cNvContentPartPr/>
                  <p14:nvPr/>
                </p14:nvContentPartPr>
                <p14:xfrm>
                  <a:off x="5401402" y="4937722"/>
                  <a:ext cx="1456920" cy="16052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819ECA81-89AD-D59D-63AE-45074558D9C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392402" y="4929082"/>
                    <a:ext cx="1474560" cy="162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F9A55706-A761-7797-897A-AAF23C44C1C5}"/>
                      </a:ext>
                    </a:extLst>
                  </p14:cNvPr>
                  <p14:cNvContentPartPr/>
                  <p14:nvPr/>
                </p14:nvContentPartPr>
                <p14:xfrm>
                  <a:off x="5929162" y="6352522"/>
                  <a:ext cx="197280" cy="2365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F9A55706-A761-7797-897A-AAF23C44C1C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920162" y="6343882"/>
                    <a:ext cx="21492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F897326-9198-2847-B898-5251B4D60AC8}"/>
                      </a:ext>
                    </a:extLst>
                  </p14:cNvPr>
                  <p14:cNvContentPartPr/>
                  <p14:nvPr/>
                </p14:nvContentPartPr>
                <p14:xfrm>
                  <a:off x="5880562" y="6342802"/>
                  <a:ext cx="246240" cy="2066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F897326-9198-2847-B898-5251B4D60AC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871562" y="6333802"/>
                    <a:ext cx="26388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57904B9D-886A-3CFF-7FF7-82BB3AFDD77C}"/>
                      </a:ext>
                    </a:extLst>
                  </p14:cNvPr>
                  <p14:cNvContentPartPr/>
                  <p14:nvPr/>
                </p14:nvContentPartPr>
                <p14:xfrm>
                  <a:off x="6173602" y="6467722"/>
                  <a:ext cx="141480" cy="2113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57904B9D-886A-3CFF-7FF7-82BB3AFDD77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164602" y="6458722"/>
                    <a:ext cx="15912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AD136E4-4B0B-71D8-19D3-D148D7BD86D7}"/>
                </a:ext>
              </a:extLst>
            </p:cNvPr>
            <p:cNvGrpSpPr/>
            <p:nvPr/>
          </p:nvGrpSpPr>
          <p:grpSpPr>
            <a:xfrm>
              <a:off x="5937082" y="1596922"/>
              <a:ext cx="4886640" cy="2854800"/>
              <a:chOff x="5937082" y="1596922"/>
              <a:chExt cx="4886640" cy="28548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39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407D3915-A4DB-C044-8C15-2F45D3690965}"/>
                      </a:ext>
                    </a:extLst>
                  </p14:cNvPr>
                  <p14:cNvContentPartPr/>
                  <p14:nvPr/>
                </p14:nvContentPartPr>
                <p14:xfrm>
                  <a:off x="5937082" y="3742882"/>
                  <a:ext cx="892080" cy="70884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407D3915-A4DB-C044-8C15-2F45D369096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5919442" y="3725242"/>
                    <a:ext cx="927720" cy="74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1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B5562560-9DC0-D086-E301-E059E16527B5}"/>
                      </a:ext>
                    </a:extLst>
                  </p14:cNvPr>
                  <p14:cNvContentPartPr/>
                  <p14:nvPr/>
                </p14:nvContentPartPr>
                <p14:xfrm>
                  <a:off x="5938522" y="2051602"/>
                  <a:ext cx="1867680" cy="16110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B5562560-9DC0-D086-E301-E059E16527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5920522" y="2033602"/>
                    <a:ext cx="1903320" cy="164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43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FBA533BE-0E08-114C-B99A-33F4D569318C}"/>
                      </a:ext>
                    </a:extLst>
                  </p14:cNvPr>
                  <p14:cNvContentPartPr/>
                  <p14:nvPr/>
                </p14:nvContentPartPr>
                <p14:xfrm>
                  <a:off x="8104282" y="1596922"/>
                  <a:ext cx="2719440" cy="8186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FBA533BE-0E08-114C-B99A-33F4D569318C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086642" y="1579282"/>
                    <a:ext cx="2755080" cy="854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097" name="TextBox 4096">
            <a:extLst>
              <a:ext uri="{FF2B5EF4-FFF2-40B4-BE49-F238E27FC236}">
                <a16:creationId xmlns:a16="http://schemas.microsoft.com/office/drawing/2014/main" id="{9B143810-E3F6-373B-BD16-09AD47895FEF}"/>
              </a:ext>
            </a:extLst>
          </p:cNvPr>
          <p:cNvSpPr txBox="1"/>
          <p:nvPr/>
        </p:nvSpPr>
        <p:spPr>
          <a:xfrm>
            <a:off x="6477688" y="5598712"/>
            <a:ext cx="56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099" name="Ink 4098">
                <a:extLst>
                  <a:ext uri="{FF2B5EF4-FFF2-40B4-BE49-F238E27FC236}">
                    <a16:creationId xmlns:a16="http://schemas.microsoft.com/office/drawing/2014/main" id="{12851C3B-CF17-C4A4-7B8F-38F2B53ECAFD}"/>
                  </a:ext>
                </a:extLst>
              </p14:cNvPr>
              <p14:cNvContentPartPr/>
              <p14:nvPr/>
            </p14:nvContentPartPr>
            <p14:xfrm>
              <a:off x="5837722" y="4807402"/>
              <a:ext cx="360" cy="360"/>
            </p14:xfrm>
          </p:contentPart>
        </mc:Choice>
        <mc:Fallback xmlns="">
          <p:pic>
            <p:nvPicPr>
              <p:cNvPr id="4099" name="Ink 4098">
                <a:extLst>
                  <a:ext uri="{FF2B5EF4-FFF2-40B4-BE49-F238E27FC236}">
                    <a16:creationId xmlns:a16="http://schemas.microsoft.com/office/drawing/2014/main" id="{12851C3B-CF17-C4A4-7B8F-38F2B53ECA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74722" y="4744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100" name="Ink 4099">
                <a:extLst>
                  <a:ext uri="{FF2B5EF4-FFF2-40B4-BE49-F238E27FC236}">
                    <a16:creationId xmlns:a16="http://schemas.microsoft.com/office/drawing/2014/main" id="{1F1E7016-24E2-76FB-315C-ECA659C8E081}"/>
                  </a:ext>
                </a:extLst>
              </p14:cNvPr>
              <p14:cNvContentPartPr/>
              <p14:nvPr/>
            </p14:nvContentPartPr>
            <p14:xfrm>
              <a:off x="5996482" y="5245522"/>
              <a:ext cx="360" cy="360"/>
            </p14:xfrm>
          </p:contentPart>
        </mc:Choice>
        <mc:Fallback xmlns="">
          <p:pic>
            <p:nvPicPr>
              <p:cNvPr id="4100" name="Ink 4099">
                <a:extLst>
                  <a:ext uri="{FF2B5EF4-FFF2-40B4-BE49-F238E27FC236}">
                    <a16:creationId xmlns:a16="http://schemas.microsoft.com/office/drawing/2014/main" id="{1F1E7016-24E2-76FB-315C-ECA659C8E08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33482" y="5182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01" name="Ink 4100">
                <a:extLst>
                  <a:ext uri="{FF2B5EF4-FFF2-40B4-BE49-F238E27FC236}">
                    <a16:creationId xmlns:a16="http://schemas.microsoft.com/office/drawing/2014/main" id="{AB2F0932-5D40-991C-8899-9859E4B17700}"/>
                  </a:ext>
                </a:extLst>
              </p14:cNvPr>
              <p14:cNvContentPartPr/>
              <p14:nvPr/>
            </p14:nvContentPartPr>
            <p14:xfrm>
              <a:off x="6468082" y="4995322"/>
              <a:ext cx="360" cy="360"/>
            </p14:xfrm>
          </p:contentPart>
        </mc:Choice>
        <mc:Fallback xmlns="">
          <p:pic>
            <p:nvPicPr>
              <p:cNvPr id="4101" name="Ink 4100">
                <a:extLst>
                  <a:ext uri="{FF2B5EF4-FFF2-40B4-BE49-F238E27FC236}">
                    <a16:creationId xmlns:a16="http://schemas.microsoft.com/office/drawing/2014/main" id="{AB2F0932-5D40-991C-8899-9859E4B1770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05442" y="49323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102" name="Ink 4101">
                <a:extLst>
                  <a:ext uri="{FF2B5EF4-FFF2-40B4-BE49-F238E27FC236}">
                    <a16:creationId xmlns:a16="http://schemas.microsoft.com/office/drawing/2014/main" id="{CD810A54-E8BE-1436-2D3A-EE6C34DFC929}"/>
                  </a:ext>
                </a:extLst>
              </p14:cNvPr>
              <p14:cNvContentPartPr/>
              <p14:nvPr/>
            </p14:nvContentPartPr>
            <p14:xfrm>
              <a:off x="6862642" y="4547842"/>
              <a:ext cx="360" cy="1080"/>
            </p14:xfrm>
          </p:contentPart>
        </mc:Choice>
        <mc:Fallback xmlns="">
          <p:pic>
            <p:nvPicPr>
              <p:cNvPr id="4102" name="Ink 4101">
                <a:extLst>
                  <a:ext uri="{FF2B5EF4-FFF2-40B4-BE49-F238E27FC236}">
                    <a16:creationId xmlns:a16="http://schemas.microsoft.com/office/drawing/2014/main" id="{CD810A54-E8BE-1436-2D3A-EE6C34DFC92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99642" y="4484842"/>
                <a:ext cx="1260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103" name="Ink 4102">
                <a:extLst>
                  <a:ext uri="{FF2B5EF4-FFF2-40B4-BE49-F238E27FC236}">
                    <a16:creationId xmlns:a16="http://schemas.microsoft.com/office/drawing/2014/main" id="{386A5B44-41CC-9D27-69F8-3F6D2580664A}"/>
                  </a:ext>
                </a:extLst>
              </p14:cNvPr>
              <p14:cNvContentPartPr/>
              <p14:nvPr/>
            </p14:nvContentPartPr>
            <p14:xfrm>
              <a:off x="7598842" y="5543962"/>
              <a:ext cx="1080" cy="360"/>
            </p14:xfrm>
          </p:contentPart>
        </mc:Choice>
        <mc:Fallback xmlns="">
          <p:pic>
            <p:nvPicPr>
              <p:cNvPr id="4103" name="Ink 4102">
                <a:extLst>
                  <a:ext uri="{FF2B5EF4-FFF2-40B4-BE49-F238E27FC236}">
                    <a16:creationId xmlns:a16="http://schemas.microsoft.com/office/drawing/2014/main" id="{386A5B44-41CC-9D27-69F8-3F6D258066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35842" y="5480962"/>
                <a:ext cx="126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04" name="Ink 4103">
                <a:extLst>
                  <a:ext uri="{FF2B5EF4-FFF2-40B4-BE49-F238E27FC236}">
                    <a16:creationId xmlns:a16="http://schemas.microsoft.com/office/drawing/2014/main" id="{42C81CCA-5640-7D27-38FD-BE2AD979DF78}"/>
                  </a:ext>
                </a:extLst>
              </p14:cNvPr>
              <p14:cNvContentPartPr/>
              <p14:nvPr/>
            </p14:nvContentPartPr>
            <p14:xfrm>
              <a:off x="8547082" y="5370802"/>
              <a:ext cx="360" cy="360"/>
            </p14:xfrm>
          </p:contentPart>
        </mc:Choice>
        <mc:Fallback xmlns="">
          <p:pic>
            <p:nvPicPr>
              <p:cNvPr id="4104" name="Ink 4103">
                <a:extLst>
                  <a:ext uri="{FF2B5EF4-FFF2-40B4-BE49-F238E27FC236}">
                    <a16:creationId xmlns:a16="http://schemas.microsoft.com/office/drawing/2014/main" id="{42C81CCA-5640-7D27-38FD-BE2AD979DF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84442" y="53078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05" name="Ink 4104">
                <a:extLst>
                  <a:ext uri="{FF2B5EF4-FFF2-40B4-BE49-F238E27FC236}">
                    <a16:creationId xmlns:a16="http://schemas.microsoft.com/office/drawing/2014/main" id="{338BEE68-4C97-3DB4-F366-9DED7D6E18C6}"/>
                  </a:ext>
                </a:extLst>
              </p14:cNvPr>
              <p14:cNvContentPartPr/>
              <p14:nvPr/>
            </p14:nvContentPartPr>
            <p14:xfrm>
              <a:off x="8980162" y="4249402"/>
              <a:ext cx="360" cy="360"/>
            </p14:xfrm>
          </p:contentPart>
        </mc:Choice>
        <mc:Fallback xmlns="">
          <p:pic>
            <p:nvPicPr>
              <p:cNvPr id="4105" name="Ink 4104">
                <a:extLst>
                  <a:ext uri="{FF2B5EF4-FFF2-40B4-BE49-F238E27FC236}">
                    <a16:creationId xmlns:a16="http://schemas.microsoft.com/office/drawing/2014/main" id="{338BEE68-4C97-3DB4-F366-9DED7D6E18C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917162" y="4186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486798EA-48DB-6E01-BD93-DEF6ACE5D5BC}"/>
                  </a:ext>
                </a:extLst>
              </p14:cNvPr>
              <p14:cNvContentPartPr/>
              <p14:nvPr/>
            </p14:nvContentPartPr>
            <p14:xfrm>
              <a:off x="9817522" y="4591042"/>
              <a:ext cx="360" cy="360"/>
            </p14:xfrm>
          </p:contentPart>
        </mc:Choice>
        <mc:Fallback xmlns=""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486798EA-48DB-6E01-BD93-DEF6ACE5D5B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54882" y="45284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07" name="Ink 4106">
                <a:extLst>
                  <a:ext uri="{FF2B5EF4-FFF2-40B4-BE49-F238E27FC236}">
                    <a16:creationId xmlns:a16="http://schemas.microsoft.com/office/drawing/2014/main" id="{64BA8F56-F2C9-7FEF-0492-496553B36D5C}"/>
                  </a:ext>
                </a:extLst>
              </p14:cNvPr>
              <p14:cNvContentPartPr/>
              <p14:nvPr/>
            </p14:nvContentPartPr>
            <p14:xfrm>
              <a:off x="10197682" y="5428402"/>
              <a:ext cx="360" cy="360"/>
            </p14:xfrm>
          </p:contentPart>
        </mc:Choice>
        <mc:Fallback xmlns="">
          <p:pic>
            <p:nvPicPr>
              <p:cNvPr id="4107" name="Ink 4106">
                <a:extLst>
                  <a:ext uri="{FF2B5EF4-FFF2-40B4-BE49-F238E27FC236}">
                    <a16:creationId xmlns:a16="http://schemas.microsoft.com/office/drawing/2014/main" id="{64BA8F56-F2C9-7FEF-0492-496553B36D5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35042" y="5365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108" name="Ink 4107">
                <a:extLst>
                  <a:ext uri="{FF2B5EF4-FFF2-40B4-BE49-F238E27FC236}">
                    <a16:creationId xmlns:a16="http://schemas.microsoft.com/office/drawing/2014/main" id="{54B4A107-B51C-D624-96E1-C267489DCFEB}"/>
                  </a:ext>
                </a:extLst>
              </p14:cNvPr>
              <p14:cNvContentPartPr/>
              <p14:nvPr/>
            </p14:nvContentPartPr>
            <p14:xfrm>
              <a:off x="10616362" y="4456402"/>
              <a:ext cx="360" cy="360"/>
            </p14:xfrm>
          </p:contentPart>
        </mc:Choice>
        <mc:Fallback xmlns="">
          <p:pic>
            <p:nvPicPr>
              <p:cNvPr id="4108" name="Ink 4107">
                <a:extLst>
                  <a:ext uri="{FF2B5EF4-FFF2-40B4-BE49-F238E27FC236}">
                    <a16:creationId xmlns:a16="http://schemas.microsoft.com/office/drawing/2014/main" id="{54B4A107-B51C-D624-96E1-C267489DCFE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53722" y="439376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110" name="Picture 4109">
            <a:extLst>
              <a:ext uri="{FF2B5EF4-FFF2-40B4-BE49-F238E27FC236}">
                <a16:creationId xmlns:a16="http://schemas.microsoft.com/office/drawing/2014/main" id="{1C2280B7-1A3F-EC8C-5662-2F300BFC84DC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703674" y="1516301"/>
            <a:ext cx="6105570" cy="53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6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469D-87D4-E868-1189-01C662CA1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graphicFrame>
        <p:nvGraphicFramePr>
          <p:cNvPr id="98" name="Table 98">
            <a:extLst>
              <a:ext uri="{FF2B5EF4-FFF2-40B4-BE49-F238E27FC236}">
                <a16:creationId xmlns:a16="http://schemas.microsoft.com/office/drawing/2014/main" id="{951D9F1C-8E28-CBCE-6AD1-131D9B5C2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612588"/>
              </p:ext>
            </p:extLst>
          </p:nvPr>
        </p:nvGraphicFramePr>
        <p:xfrm>
          <a:off x="822962" y="1984962"/>
          <a:ext cx="253165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885">
                  <a:extLst>
                    <a:ext uri="{9D8B030D-6E8A-4147-A177-3AD203B41FA5}">
                      <a16:colId xmlns:a16="http://schemas.microsoft.com/office/drawing/2014/main" val="3333882351"/>
                    </a:ext>
                  </a:extLst>
                </a:gridCol>
                <a:gridCol w="843885">
                  <a:extLst>
                    <a:ext uri="{9D8B030D-6E8A-4147-A177-3AD203B41FA5}">
                      <a16:colId xmlns:a16="http://schemas.microsoft.com/office/drawing/2014/main" val="4190446070"/>
                    </a:ext>
                  </a:extLst>
                </a:gridCol>
                <a:gridCol w="843885">
                  <a:extLst>
                    <a:ext uri="{9D8B030D-6E8A-4147-A177-3AD203B41FA5}">
                      <a16:colId xmlns:a16="http://schemas.microsoft.com/office/drawing/2014/main" val="724368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0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7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7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1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4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7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2362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7EA6DA6F-AC33-E27D-E433-40339B329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143622"/>
              </p:ext>
            </p:extLst>
          </p:nvPr>
        </p:nvGraphicFramePr>
        <p:xfrm>
          <a:off x="3377596" y="1984962"/>
          <a:ext cx="1398739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3333882351"/>
                    </a:ext>
                  </a:extLst>
                </a:gridCol>
                <a:gridCol w="688809">
                  <a:extLst>
                    <a:ext uri="{9D8B030D-6E8A-4147-A177-3AD203B41FA5}">
                      <a16:colId xmlns:a16="http://schemas.microsoft.com/office/drawing/2014/main" val="724368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00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67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264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7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47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1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74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07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23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B2E7F-2398-0D93-A736-12853AAFD0D7}"/>
                  </a:ext>
                </a:extLst>
              </p:cNvPr>
              <p:cNvSpPr txBox="1"/>
              <p:nvPr/>
            </p:nvSpPr>
            <p:spPr>
              <a:xfrm>
                <a:off x="5270643" y="3314521"/>
                <a:ext cx="3451035" cy="442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B2E7F-2398-0D93-A736-12853AAF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643" y="3314521"/>
                <a:ext cx="3451035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659DE0-806F-BB1E-D1D6-DD54C120A680}"/>
                  </a:ext>
                </a:extLst>
              </p:cNvPr>
              <p:cNvSpPr txBox="1"/>
              <p:nvPr/>
            </p:nvSpPr>
            <p:spPr>
              <a:xfrm>
                <a:off x="5370897" y="3924121"/>
                <a:ext cx="5770345" cy="442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NB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PW</m:t>
                      </m:r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659DE0-806F-BB1E-D1D6-DD54C120A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97" y="3924121"/>
                <a:ext cx="5770345" cy="442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9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4BA4-0D69-690E-3E43-A2FC998D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38024-8586-77DD-C7E5-40C0A23F1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1361" cy="3645364"/>
          </a:xfrm>
        </p:spPr>
        <p:txBody>
          <a:bodyPr>
            <a:normAutofit fontScale="85000" lnSpcReduction="20000"/>
          </a:bodyPr>
          <a:lstStyle/>
          <a:p>
            <a:r>
              <a:rPr lang="cy-GB" sz="2400" dirty="0"/>
              <a:t>When the relationship between </a:t>
            </a:r>
            <a:r>
              <a:rPr lang="cy-GB" sz="2400" i="1" dirty="0"/>
              <a:t>y </a:t>
            </a:r>
            <a:r>
              <a:rPr lang="cy-GB" sz="2400" dirty="0"/>
              <a:t>and </a:t>
            </a:r>
            <a:r>
              <a:rPr lang="cy-GB" sz="2400" i="1" dirty="0"/>
              <a:t>x </a:t>
            </a:r>
            <a:r>
              <a:rPr lang="cy-GB" sz="2400" dirty="0"/>
              <a:t>is not linear, other types of regressions are possible</a:t>
            </a:r>
          </a:p>
          <a:p>
            <a:pPr lvl="1"/>
            <a:r>
              <a:rPr lang="cy-GB" sz="2000" dirty="0"/>
              <a:t>"transforming" your </a:t>
            </a:r>
            <a:r>
              <a:rPr lang="cy-GB" sz="2000" i="1" dirty="0"/>
              <a:t>y</a:t>
            </a:r>
            <a:r>
              <a:rPr lang="cy-GB" sz="2000" dirty="0"/>
              <a:t> to make it linear</a:t>
            </a:r>
          </a:p>
          <a:p>
            <a:pPr lvl="1"/>
            <a:r>
              <a:rPr lang="cy-GB" sz="2000" i="1" dirty="0"/>
              <a:t>What type of variable is your y?</a:t>
            </a:r>
          </a:p>
          <a:p>
            <a:endParaRPr lang="cy-GB" sz="2400" dirty="0"/>
          </a:p>
          <a:p>
            <a:r>
              <a:rPr lang="cy-GB" sz="2400" dirty="0"/>
              <a:t>Logistic regression: </a:t>
            </a:r>
            <a:r>
              <a:rPr lang="cy-GB" sz="2400" i="1" dirty="0"/>
              <a:t>0 &lt; y &lt; 1</a:t>
            </a:r>
          </a:p>
          <a:p>
            <a:pPr lvl="1"/>
            <a:r>
              <a:rPr lang="cy-GB" sz="2000" dirty="0"/>
              <a:t>Used when </a:t>
            </a:r>
            <a:r>
              <a:rPr lang="cy-GB" sz="2000" i="1" dirty="0"/>
              <a:t>y </a:t>
            </a:r>
            <a:r>
              <a:rPr lang="cy-GB" sz="2000" dirty="0"/>
              <a:t>is a probability</a:t>
            </a:r>
            <a:endParaRPr lang="cy-GB" sz="2000" i="1" dirty="0"/>
          </a:p>
          <a:p>
            <a:pPr lvl="1"/>
            <a:r>
              <a:rPr lang="cy-GB" sz="2000" dirty="0"/>
              <a:t>Used when </a:t>
            </a:r>
            <a:r>
              <a:rPr lang="cy-GB" sz="2000" i="1" dirty="0"/>
              <a:t>y</a:t>
            </a:r>
            <a:r>
              <a:rPr lang="cy-GB" sz="2000" dirty="0"/>
              <a:t> is categorical binary variable (e.g., case/control)</a:t>
            </a:r>
          </a:p>
          <a:p>
            <a:pPr lvl="1"/>
            <a:endParaRPr lang="cy-GB" sz="2000" dirty="0"/>
          </a:p>
          <a:p>
            <a:r>
              <a:rPr lang="cy-GB" sz="2400" dirty="0"/>
              <a:t>Poisson / Negative binomial</a:t>
            </a:r>
          </a:p>
          <a:p>
            <a:pPr lvl="1"/>
            <a:r>
              <a:rPr lang="cy-GB" sz="2000" dirty="0"/>
              <a:t>Count data (e.g., RNA-seq)</a:t>
            </a:r>
          </a:p>
          <a:p>
            <a:pPr marL="0" indent="0">
              <a:buNone/>
            </a:pPr>
            <a:endParaRPr lang="cy-GB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F0256D-E192-AD18-99C2-E8967C93814D}"/>
                  </a:ext>
                </a:extLst>
              </p14:cNvPr>
              <p14:cNvContentPartPr/>
              <p14:nvPr/>
            </p14:nvContentPartPr>
            <p14:xfrm>
              <a:off x="6776112" y="2093222"/>
              <a:ext cx="4798643" cy="286901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F0256D-E192-AD18-99C2-E8967C938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112" y="2084223"/>
                <a:ext cx="4816284" cy="2886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0906B5-F46B-A7A6-27AC-96E0B2BB839A}"/>
                  </a:ext>
                </a:extLst>
              </p14:cNvPr>
              <p14:cNvContentPartPr/>
              <p14:nvPr/>
            </p14:nvContentPartPr>
            <p14:xfrm>
              <a:off x="6326714" y="2209262"/>
              <a:ext cx="371492" cy="47687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0906B5-F46B-A7A6-27AC-96E0B2BB83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7706" y="2200258"/>
                <a:ext cx="389148" cy="49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143C901-41C2-F777-5500-361F485BF3D2}"/>
              </a:ext>
            </a:extLst>
          </p:cNvPr>
          <p:cNvGrpSpPr/>
          <p:nvPr/>
        </p:nvGrpSpPr>
        <p:grpSpPr>
          <a:xfrm>
            <a:off x="11304132" y="5014723"/>
            <a:ext cx="294405" cy="171805"/>
            <a:chOff x="11309722" y="6212842"/>
            <a:chExt cx="2584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5C2166B-187D-EA0C-B5F7-955F5804FB9E}"/>
                    </a:ext>
                  </a:extLst>
                </p14:cNvPr>
                <p14:cNvContentPartPr/>
                <p14:nvPr/>
              </p14:nvContentPartPr>
              <p14:xfrm>
                <a:off x="11405842" y="6222562"/>
                <a:ext cx="162360" cy="14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5C2166B-187D-EA0C-B5F7-955F5804FB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97930" y="6214652"/>
                  <a:ext cx="177868" cy="156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F5A3D9-84C1-0137-052F-623FD58D3F1E}"/>
                    </a:ext>
                  </a:extLst>
                </p14:cNvPr>
                <p14:cNvContentPartPr/>
                <p14:nvPr/>
              </p14:nvContentPartPr>
              <p14:xfrm>
                <a:off x="11309722" y="6212842"/>
                <a:ext cx="231120" cy="133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F5A3D9-84C1-0137-052F-623FD58D3F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301818" y="6204948"/>
                  <a:ext cx="246612" cy="14903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978178D-7CA9-C8E3-206A-55B28F735D7D}"/>
              </a:ext>
            </a:extLst>
          </p:cNvPr>
          <p:cNvSpPr txBox="1"/>
          <p:nvPr/>
        </p:nvSpPr>
        <p:spPr>
          <a:xfrm rot="16200000">
            <a:off x="6054449" y="3236583"/>
            <a:ext cx="544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63F1A0-415B-ED96-DF80-F27914D72C3E}"/>
              </a:ext>
            </a:extLst>
          </p:cNvPr>
          <p:cNvSpPr txBox="1"/>
          <p:nvPr/>
        </p:nvSpPr>
        <p:spPr>
          <a:xfrm>
            <a:off x="8455642" y="5032639"/>
            <a:ext cx="1647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/>
              <p:nvPr/>
            </p:nvSpPr>
            <p:spPr>
              <a:xfrm>
                <a:off x="8568787" y="1086701"/>
                <a:ext cx="261289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2B51DD-A5E5-084B-856F-3EF33A40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7" y="1086701"/>
                <a:ext cx="261289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C051EA-A6C1-B3A5-DA14-5B9D6ABD79F2}"/>
                  </a:ext>
                </a:extLst>
              </p:cNvPr>
              <p:cNvSpPr txBox="1"/>
              <p:nvPr/>
            </p:nvSpPr>
            <p:spPr>
              <a:xfrm>
                <a:off x="7204017" y="4920866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C051EA-A6C1-B3A5-DA14-5B9D6ABD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17" y="4920866"/>
                <a:ext cx="281423" cy="276999"/>
              </a:xfrm>
              <a:prstGeom prst="rect">
                <a:avLst/>
              </a:prstGeom>
              <a:blipFill>
                <a:blip r:embed="rId12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A2A97E54-96B2-7B3A-8C25-1A4ABD461266}"/>
              </a:ext>
            </a:extLst>
          </p:cNvPr>
          <p:cNvGrpSpPr/>
          <p:nvPr/>
        </p:nvGrpSpPr>
        <p:grpSpPr>
          <a:xfrm>
            <a:off x="7040842" y="4302322"/>
            <a:ext cx="227160" cy="5400"/>
            <a:chOff x="7040842" y="4302322"/>
            <a:chExt cx="227160" cy="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13D571-8B6E-7DD4-B912-440E271B3A6C}"/>
                    </a:ext>
                  </a:extLst>
                </p14:cNvPr>
                <p14:cNvContentPartPr/>
                <p14:nvPr/>
              </p14:nvContentPartPr>
              <p14:xfrm>
                <a:off x="7040842" y="4302322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13D571-8B6E-7DD4-B912-440E271B3A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04842" y="42663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9DC5F1C-2970-6FD5-A31E-DA9CEAB4F15A}"/>
                    </a:ext>
                  </a:extLst>
                </p14:cNvPr>
                <p14:cNvContentPartPr/>
                <p14:nvPr/>
              </p14:nvContentPartPr>
              <p14:xfrm>
                <a:off x="7156042" y="4302322"/>
                <a:ext cx="360" cy="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9DC5F1C-2970-6FD5-A31E-DA9CEAB4F1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20402" y="4266322"/>
                  <a:ext cx="72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A8F037-1D2A-D14D-FFA1-4C6E9360CFA8}"/>
                    </a:ext>
                  </a:extLst>
                </p14:cNvPr>
                <p14:cNvContentPartPr/>
                <p14:nvPr/>
              </p14:nvContentPartPr>
              <p14:xfrm>
                <a:off x="7266922" y="4307362"/>
                <a:ext cx="108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A8F037-1D2A-D14D-FFA1-4C6E9360CF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31282" y="4271362"/>
                  <a:ext cx="7272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0E0CF9B-D70A-89F4-7AB6-5DE530188C25}"/>
                  </a:ext>
                </a:extLst>
              </p14:cNvPr>
              <p14:cNvContentPartPr/>
              <p14:nvPr/>
            </p14:nvContentPartPr>
            <p14:xfrm>
              <a:off x="7435402" y="4312042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0E0CF9B-D70A-89F4-7AB6-5DE530188C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99762" y="42760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BB693D7-2280-24A1-E330-16379A33F649}"/>
                  </a:ext>
                </a:extLst>
              </p14:cNvPr>
              <p14:cNvContentPartPr/>
              <p14:nvPr/>
            </p14:nvContentPartPr>
            <p14:xfrm>
              <a:off x="8008162" y="4302322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BB693D7-2280-24A1-E330-16379A33F6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72162" y="426632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5CB495B-DF34-AF8E-4CF5-B16B10153817}"/>
                  </a:ext>
                </a:extLst>
              </p14:cNvPr>
              <p14:cNvContentPartPr/>
              <p14:nvPr/>
            </p14:nvContentPartPr>
            <p14:xfrm>
              <a:off x="8474722" y="4307362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5CB495B-DF34-AF8E-4CF5-B16B1015381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39082" y="42713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61A744F-D048-B689-2ABC-113C750FE863}"/>
                  </a:ext>
                </a:extLst>
              </p14:cNvPr>
              <p14:cNvContentPartPr/>
              <p14:nvPr/>
            </p14:nvContentPartPr>
            <p14:xfrm>
              <a:off x="8705842" y="2242402"/>
              <a:ext cx="1368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61A744F-D048-B689-2ABC-113C750FE8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69842" y="2206762"/>
                <a:ext cx="85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6B42256-72ED-EEDA-F9BB-BB8256FE30E5}"/>
                  </a:ext>
                </a:extLst>
              </p14:cNvPr>
              <p14:cNvContentPartPr/>
              <p14:nvPr/>
            </p14:nvContentPartPr>
            <p14:xfrm>
              <a:off x="9322162" y="2237722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6B42256-72ED-EEDA-F9BB-BB8256FE30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86162" y="220172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56A6616-94C8-8BFE-49FE-DF13859FF7F2}"/>
                  </a:ext>
                </a:extLst>
              </p14:cNvPr>
              <p14:cNvContentPartPr/>
              <p14:nvPr/>
            </p14:nvContentPartPr>
            <p14:xfrm>
              <a:off x="9793402" y="2208922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56A6616-94C8-8BFE-49FE-DF13859FF7F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57762" y="21732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210215B-8953-3066-8239-D7570C3F429B}"/>
                  </a:ext>
                </a:extLst>
              </p14:cNvPr>
              <p14:cNvContentPartPr/>
              <p14:nvPr/>
            </p14:nvContentPartPr>
            <p14:xfrm>
              <a:off x="10188322" y="2194522"/>
              <a:ext cx="108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210215B-8953-3066-8239-D7570C3F42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52322" y="2158522"/>
                <a:ext cx="72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53F50CF-081E-AE26-8A17-8F404E9535FA}"/>
                  </a:ext>
                </a:extLst>
              </p14:cNvPr>
              <p14:cNvContentPartPr/>
              <p14:nvPr/>
            </p14:nvContentPartPr>
            <p14:xfrm>
              <a:off x="10342042" y="218444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53F50CF-081E-AE26-8A17-8F404E9535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06402" y="2148802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DDB1868-2F63-A3E0-C8D9-27E686DB8BA3}"/>
              </a:ext>
            </a:extLst>
          </p:cNvPr>
          <p:cNvGrpSpPr/>
          <p:nvPr/>
        </p:nvGrpSpPr>
        <p:grpSpPr>
          <a:xfrm>
            <a:off x="10515202" y="2184442"/>
            <a:ext cx="250920" cy="10440"/>
            <a:chOff x="10515202" y="2184442"/>
            <a:chExt cx="250920" cy="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1A0E19-CA4D-7B73-B0BA-61ECDF12C16A}"/>
                    </a:ext>
                  </a:extLst>
                </p14:cNvPr>
                <p14:cNvContentPartPr/>
                <p14:nvPr/>
              </p14:nvContentPartPr>
              <p14:xfrm>
                <a:off x="10515202" y="2184442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1A0E19-CA4D-7B73-B0BA-61ECDF12C1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79562" y="21488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6CE23F-FC4D-2B50-8328-9C00B8BA7E72}"/>
                    </a:ext>
                  </a:extLst>
                </p14:cNvPr>
                <p14:cNvContentPartPr/>
                <p14:nvPr/>
              </p14:nvContentPartPr>
              <p14:xfrm>
                <a:off x="10650202" y="2184442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6CE23F-FC4D-2B50-8328-9C00B8BA7E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4562" y="21488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9278D5-DAF5-59E7-C9D5-612B92941527}"/>
                    </a:ext>
                  </a:extLst>
                </p14:cNvPr>
                <p14:cNvContentPartPr/>
                <p14:nvPr/>
              </p14:nvContentPartPr>
              <p14:xfrm>
                <a:off x="10765762" y="2194522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9278D5-DAF5-59E7-C9D5-612B929415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729762" y="21585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34303E6-0039-E3F9-D073-E39A0B4B4919}"/>
                  </a:ext>
                </a:extLst>
              </p14:cNvPr>
              <p14:cNvContentPartPr/>
              <p14:nvPr/>
            </p14:nvContentPartPr>
            <p14:xfrm>
              <a:off x="8229202" y="4297642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34303E6-0039-E3F9-D073-E39A0B4B49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93562" y="42616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702BAEA-2F4F-3314-B31B-CD6AFBCC2AA6}"/>
                  </a:ext>
                </a:extLst>
              </p14:cNvPr>
              <p14:cNvContentPartPr/>
              <p14:nvPr/>
            </p14:nvContentPartPr>
            <p14:xfrm>
              <a:off x="8989882" y="2242402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702BAEA-2F4F-3314-B31B-CD6AFBCC2A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54242" y="22067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043BCF3-E9C1-CD61-BE50-6427F03BF6C1}"/>
                  </a:ext>
                </a:extLst>
              </p14:cNvPr>
              <p14:cNvContentPartPr/>
              <p14:nvPr/>
            </p14:nvContentPartPr>
            <p14:xfrm>
              <a:off x="8455642" y="2203882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043BCF3-E9C1-CD61-BE50-6427F03BF6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9642" y="21678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1C1E6EF-1FC9-E721-B172-2D4AC32D806B}"/>
                  </a:ext>
                </a:extLst>
              </p14:cNvPr>
              <p14:cNvContentPartPr/>
              <p14:nvPr/>
            </p14:nvContentPartPr>
            <p14:xfrm>
              <a:off x="7757602" y="4263802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1C1E6EF-1FC9-E721-B172-2D4AC32D80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21962" y="42278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C35EC10-4AC9-452D-9298-502C978F0B43}"/>
                  </a:ext>
                </a:extLst>
              </p14:cNvPr>
              <p14:cNvContentPartPr/>
              <p14:nvPr/>
            </p14:nvContentPartPr>
            <p14:xfrm>
              <a:off x="8778202" y="4287922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C35EC10-4AC9-452D-9298-502C978F0B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42562" y="42522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063BD71-D00F-A1FF-7FED-5E4E0576BDDA}"/>
                  </a:ext>
                </a:extLst>
              </p14:cNvPr>
              <p14:cNvContentPartPr/>
              <p14:nvPr/>
            </p14:nvContentPartPr>
            <p14:xfrm>
              <a:off x="9326842" y="4268842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063BD71-D00F-A1FF-7FED-5E4E0576BD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90842" y="42328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378C9A4-C927-68CF-5BB3-735D0F353752}"/>
                  </a:ext>
                </a:extLst>
              </p14:cNvPr>
              <p14:cNvContentPartPr/>
              <p14:nvPr/>
            </p14:nvContentPartPr>
            <p14:xfrm>
              <a:off x="9533842" y="2213602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378C9A4-C927-68CF-5BB3-735D0F3537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7842" y="21779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9D29BC6-6CCD-AA48-8BAD-240E7F13280E}"/>
                  </a:ext>
                </a:extLst>
              </p14:cNvPr>
              <p14:cNvContentPartPr/>
              <p14:nvPr/>
            </p14:nvContentPartPr>
            <p14:xfrm>
              <a:off x="6997282" y="2261482"/>
              <a:ext cx="3771720" cy="1930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9D29BC6-6CCD-AA48-8BAD-240E7F13280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79642" y="2243842"/>
                <a:ext cx="3807360" cy="1965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59F805-B721-A292-DD45-E988E602CEC9}"/>
              </a:ext>
            </a:extLst>
          </p:cNvPr>
          <p:cNvSpPr txBox="1"/>
          <p:nvPr/>
        </p:nvSpPr>
        <p:spPr>
          <a:xfrm>
            <a:off x="1638727" y="5789488"/>
            <a:ext cx="6508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y-GB" sz="1800" b="1" dirty="0"/>
              <a:t>NB: Your estimates (coefficients) will mean something different!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45BD-18CD-532C-17D7-E5B237B7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DF63EA-5C8E-324B-5714-213477FF5A22}"/>
                  </a:ext>
                </a:extLst>
              </p:cNvPr>
              <p:cNvSpPr txBox="1"/>
              <p:nvPr/>
            </p:nvSpPr>
            <p:spPr>
              <a:xfrm>
                <a:off x="5896186" y="2921372"/>
                <a:ext cx="5603115" cy="391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𝑚𝑒𝑡h𝑦𝑙𝑎𝑡𝑖𝑜𝑛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DF63EA-5C8E-324B-5714-213477FF5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186" y="2921372"/>
                <a:ext cx="5603115" cy="391715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30D369-44EA-3B68-A122-869C26707694}"/>
                  </a:ext>
                </a:extLst>
              </p14:cNvPr>
              <p14:cNvContentPartPr/>
              <p14:nvPr/>
            </p14:nvContentPartPr>
            <p14:xfrm>
              <a:off x="1560915" y="3097782"/>
              <a:ext cx="2823840" cy="149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30D369-44EA-3B68-A122-869C267076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2915" y="3079782"/>
                <a:ext cx="2859480" cy="15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9A2C21-CF54-AAFD-9626-921925F5C704}"/>
                  </a:ext>
                </a:extLst>
              </p14:cNvPr>
              <p14:cNvContentPartPr/>
              <p14:nvPr/>
            </p14:nvContentPartPr>
            <p14:xfrm>
              <a:off x="1502343" y="3165826"/>
              <a:ext cx="3260140" cy="194917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9A2C21-CF54-AAFD-9626-921925F5C7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93343" y="3156827"/>
                <a:ext cx="3277780" cy="1966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D84568-1EC3-5DE0-E62B-787ADA0C5350}"/>
                  </a:ext>
                </a:extLst>
              </p14:cNvPr>
              <p14:cNvContentPartPr/>
              <p14:nvPr/>
            </p14:nvContentPartPr>
            <p14:xfrm>
              <a:off x="1197027" y="3244662"/>
              <a:ext cx="252387" cy="3239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D84568-1EC3-5DE0-E62B-787ADA0C53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8026" y="3235663"/>
                <a:ext cx="270029" cy="34161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2C16DC-8AC4-EF0F-762A-D484D09043AE}"/>
              </a:ext>
            </a:extLst>
          </p:cNvPr>
          <p:cNvSpPr txBox="1"/>
          <p:nvPr/>
        </p:nvSpPr>
        <p:spPr>
          <a:xfrm rot="16200000">
            <a:off x="776117" y="4125554"/>
            <a:ext cx="107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methylation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427C1-2CC3-FB7C-0E33-C3B99308E322}"/>
              </a:ext>
            </a:extLst>
          </p:cNvPr>
          <p:cNvSpPr txBox="1"/>
          <p:nvPr/>
        </p:nvSpPr>
        <p:spPr>
          <a:xfrm>
            <a:off x="2906509" y="5221813"/>
            <a:ext cx="75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B0AD02-3421-51EE-1B5D-795B92750943}"/>
              </a:ext>
            </a:extLst>
          </p:cNvPr>
          <p:cNvSpPr/>
          <p:nvPr/>
        </p:nvSpPr>
        <p:spPr>
          <a:xfrm>
            <a:off x="1610622" y="4154717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4A26DE3-62BF-0CDA-932A-8656D9BCE661}"/>
              </a:ext>
            </a:extLst>
          </p:cNvPr>
          <p:cNvSpPr/>
          <p:nvPr/>
        </p:nvSpPr>
        <p:spPr>
          <a:xfrm>
            <a:off x="1973226" y="3743461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2DD655E-036F-9FBA-6261-18B896DFAA12}"/>
              </a:ext>
            </a:extLst>
          </p:cNvPr>
          <p:cNvSpPr/>
          <p:nvPr/>
        </p:nvSpPr>
        <p:spPr>
          <a:xfrm>
            <a:off x="2408122" y="390289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568704B-DDAD-BA84-3B83-5886924FA328}"/>
              </a:ext>
            </a:extLst>
          </p:cNvPr>
          <p:cNvSpPr/>
          <p:nvPr/>
        </p:nvSpPr>
        <p:spPr>
          <a:xfrm>
            <a:off x="2408122" y="3520742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AF7736E-86CB-04F4-8B9C-DEDA3F6FEB78}"/>
              </a:ext>
            </a:extLst>
          </p:cNvPr>
          <p:cNvSpPr/>
          <p:nvPr/>
        </p:nvSpPr>
        <p:spPr>
          <a:xfrm>
            <a:off x="2807664" y="3281927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8A1BD10-FBAA-623D-6ED2-C59699C6BE2E}"/>
              </a:ext>
            </a:extLst>
          </p:cNvPr>
          <p:cNvSpPr/>
          <p:nvPr/>
        </p:nvSpPr>
        <p:spPr>
          <a:xfrm>
            <a:off x="2611349" y="3074626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2243FB0-B1ED-66C9-0A31-D6A351E3031A}"/>
              </a:ext>
            </a:extLst>
          </p:cNvPr>
          <p:cNvSpPr/>
          <p:nvPr/>
        </p:nvSpPr>
        <p:spPr>
          <a:xfrm>
            <a:off x="2186996" y="347895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52D05C8-F8E1-FA2C-4C7A-10D2F7AA4B39}"/>
              </a:ext>
            </a:extLst>
          </p:cNvPr>
          <p:cNvSpPr/>
          <p:nvPr/>
        </p:nvSpPr>
        <p:spPr>
          <a:xfrm>
            <a:off x="4077129" y="2704827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E7F3610-6475-5E79-0AEA-F7DDD0687213}"/>
              </a:ext>
            </a:extLst>
          </p:cNvPr>
          <p:cNvSpPr/>
          <p:nvPr/>
        </p:nvSpPr>
        <p:spPr>
          <a:xfrm>
            <a:off x="3399894" y="3181187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C6C705A-C84B-8F2C-6EB9-83B2A8C523F5}"/>
              </a:ext>
            </a:extLst>
          </p:cNvPr>
          <p:cNvSpPr/>
          <p:nvPr/>
        </p:nvSpPr>
        <p:spPr>
          <a:xfrm>
            <a:off x="3164440" y="301911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AF1D39-415C-2F05-2F3F-FA1B6D52B612}"/>
              </a:ext>
            </a:extLst>
          </p:cNvPr>
          <p:cNvGrpSpPr/>
          <p:nvPr/>
        </p:nvGrpSpPr>
        <p:grpSpPr>
          <a:xfrm>
            <a:off x="4621423" y="5317340"/>
            <a:ext cx="200015" cy="116722"/>
            <a:chOff x="11309722" y="6212842"/>
            <a:chExt cx="2584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8BF082-758A-D8B1-8CA3-38AD78DA25B7}"/>
                    </a:ext>
                  </a:extLst>
                </p14:cNvPr>
                <p14:cNvContentPartPr/>
                <p14:nvPr/>
              </p14:nvContentPartPr>
              <p14:xfrm>
                <a:off x="11405842" y="6222562"/>
                <a:ext cx="162360" cy="141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8BF082-758A-D8B1-8CA3-38AD78DA25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94677" y="6211384"/>
                  <a:ext cx="185156" cy="16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4C11AC-846E-065E-B232-092DBAF0236D}"/>
                    </a:ext>
                  </a:extLst>
                </p14:cNvPr>
                <p14:cNvContentPartPr/>
                <p14:nvPr/>
              </p14:nvContentPartPr>
              <p14:xfrm>
                <a:off x="11309722" y="6212842"/>
                <a:ext cx="231120" cy="13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4C11AC-846E-065E-B232-092DBAF023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98561" y="6201248"/>
                  <a:ext cx="253906" cy="15628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DAF811B4-301B-E338-42C2-F65126552F51}"/>
              </a:ext>
            </a:extLst>
          </p:cNvPr>
          <p:cNvSpPr/>
          <p:nvPr/>
        </p:nvSpPr>
        <p:spPr>
          <a:xfrm>
            <a:off x="1814509" y="464961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F5B2AF-80D0-EE0F-7047-C73F6883D1FD}"/>
              </a:ext>
            </a:extLst>
          </p:cNvPr>
          <p:cNvSpPr/>
          <p:nvPr/>
        </p:nvSpPr>
        <p:spPr>
          <a:xfrm>
            <a:off x="2182514" y="4442697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B43FD77-A4A9-5AF2-CCE2-F7BC0FA4CFA2}"/>
              </a:ext>
            </a:extLst>
          </p:cNvPr>
          <p:cNvSpPr/>
          <p:nvPr/>
        </p:nvSpPr>
        <p:spPr>
          <a:xfrm>
            <a:off x="2851748" y="4403089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7614869-BBE7-ED41-95AF-52E9BAC668A2}"/>
              </a:ext>
            </a:extLst>
          </p:cNvPr>
          <p:cNvSpPr/>
          <p:nvPr/>
        </p:nvSpPr>
        <p:spPr>
          <a:xfrm>
            <a:off x="2617410" y="421997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AA37DC9-7D1A-AF48-EE87-C351D1FDD071}"/>
              </a:ext>
            </a:extLst>
          </p:cNvPr>
          <p:cNvSpPr/>
          <p:nvPr/>
        </p:nvSpPr>
        <p:spPr>
          <a:xfrm>
            <a:off x="3016952" y="398116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40D3709-4A11-D2D1-4881-EE28F4E8ED95}"/>
              </a:ext>
            </a:extLst>
          </p:cNvPr>
          <p:cNvSpPr/>
          <p:nvPr/>
        </p:nvSpPr>
        <p:spPr>
          <a:xfrm>
            <a:off x="3892383" y="375667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D9DB648-A6AE-A64A-CCEE-974AC1CAB9D7}"/>
              </a:ext>
            </a:extLst>
          </p:cNvPr>
          <p:cNvSpPr/>
          <p:nvPr/>
        </p:nvSpPr>
        <p:spPr>
          <a:xfrm>
            <a:off x="2401491" y="4435325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75D835-141D-F8FB-BDE4-50924F01C726}"/>
              </a:ext>
            </a:extLst>
          </p:cNvPr>
          <p:cNvSpPr/>
          <p:nvPr/>
        </p:nvSpPr>
        <p:spPr>
          <a:xfrm>
            <a:off x="4286417" y="340406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877E295-34B6-8DB4-AFB1-6628DEFB89F9}"/>
              </a:ext>
            </a:extLst>
          </p:cNvPr>
          <p:cNvSpPr/>
          <p:nvPr/>
        </p:nvSpPr>
        <p:spPr>
          <a:xfrm>
            <a:off x="3609182" y="388042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7C8E596-4CEC-DB0F-349E-220E1D690C12}"/>
              </a:ext>
            </a:extLst>
          </p:cNvPr>
          <p:cNvSpPr/>
          <p:nvPr/>
        </p:nvSpPr>
        <p:spPr>
          <a:xfrm>
            <a:off x="3359259" y="398407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833482A-C177-8461-B3B5-0277C546262A}"/>
                  </a:ext>
                </a:extLst>
              </p14:cNvPr>
              <p14:cNvContentPartPr/>
              <p14:nvPr/>
            </p14:nvContentPartPr>
            <p14:xfrm>
              <a:off x="1767692" y="3464843"/>
              <a:ext cx="2879280" cy="1256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833482A-C177-8461-B3B5-0277C54626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8692" y="3455843"/>
                <a:ext cx="289692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ECD8992-9696-5D7B-CB52-92FC7988D9F8}"/>
                  </a:ext>
                </a:extLst>
              </p14:cNvPr>
              <p14:cNvContentPartPr/>
              <p14:nvPr/>
            </p14:nvContentPartPr>
            <p14:xfrm>
              <a:off x="1627969" y="2829488"/>
              <a:ext cx="2729160" cy="1100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ECD8992-9696-5D7B-CB52-92FC7988D9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8969" y="2820848"/>
                <a:ext cx="2746800" cy="11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13C4F3C-2BA3-AB46-7732-7A28164C0907}"/>
                  </a:ext>
                </a:extLst>
              </p:cNvPr>
              <p:cNvSpPr txBox="1"/>
              <p:nvPr/>
            </p:nvSpPr>
            <p:spPr>
              <a:xfrm>
                <a:off x="5921226" y="3785305"/>
                <a:ext cx="5603115" cy="391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𝑚𝑒𝑡h𝑦𝑙𝑎𝑡𝑖𝑜𝑛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13C4F3C-2BA3-AB46-7732-7A28164C0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226" y="3785305"/>
                <a:ext cx="5603115" cy="391715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283ED234-52F7-FB1A-2200-19AA66591A5F}"/>
              </a:ext>
            </a:extLst>
          </p:cNvPr>
          <p:cNvSpPr txBox="1"/>
          <p:nvPr/>
        </p:nvSpPr>
        <p:spPr>
          <a:xfrm>
            <a:off x="6246688" y="4819435"/>
            <a:ext cx="5107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rate of methylation increase with age is the same for both groups, but they have different "start points"</a:t>
            </a:r>
          </a:p>
        </p:txBody>
      </p:sp>
    </p:spTree>
    <p:extLst>
      <p:ext uri="{BB962C8B-B14F-4D97-AF65-F5344CB8AC3E}">
        <p14:creationId xmlns:p14="http://schemas.microsoft.com/office/powerpoint/2010/main" val="23906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1" grpId="0"/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2455-BE4B-D99C-54CF-A3B48F8F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13CE6-B440-0BBF-192D-7EEB9939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Day 3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PCA</a:t>
            </a:r>
          </a:p>
          <a:p>
            <a:r>
              <a:rPr lang="en-US" dirty="0"/>
              <a:t>RNA-seq (again)</a:t>
            </a:r>
          </a:p>
          <a:p>
            <a:r>
              <a:rPr lang="en-US" dirty="0"/>
              <a:t>Hands-on for Day 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6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45BD-18CD-532C-17D7-E5B237B7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not-so-simple example: interaction terms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9A2C21-CF54-AAFD-9626-921925F5C704}"/>
                  </a:ext>
                </a:extLst>
              </p14:cNvPr>
              <p14:cNvContentPartPr/>
              <p14:nvPr/>
            </p14:nvContentPartPr>
            <p14:xfrm>
              <a:off x="1502343" y="3165826"/>
              <a:ext cx="3260140" cy="194917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9A2C21-CF54-AAFD-9626-921925F5C7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3343" y="3156827"/>
                <a:ext cx="3277780" cy="1966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D84568-1EC3-5DE0-E62B-787ADA0C5350}"/>
                  </a:ext>
                </a:extLst>
              </p14:cNvPr>
              <p14:cNvContentPartPr/>
              <p14:nvPr/>
            </p14:nvContentPartPr>
            <p14:xfrm>
              <a:off x="1197027" y="3244662"/>
              <a:ext cx="252387" cy="3239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D84568-1EC3-5DE0-E62B-787ADA0C53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026" y="3235663"/>
                <a:ext cx="270029" cy="34161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62C16DC-8AC4-EF0F-762A-D484D09043AE}"/>
              </a:ext>
            </a:extLst>
          </p:cNvPr>
          <p:cNvSpPr txBox="1"/>
          <p:nvPr/>
        </p:nvSpPr>
        <p:spPr>
          <a:xfrm rot="16200000">
            <a:off x="776117" y="4125554"/>
            <a:ext cx="1079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methylation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427C1-2CC3-FB7C-0E33-C3B99308E322}"/>
              </a:ext>
            </a:extLst>
          </p:cNvPr>
          <p:cNvSpPr txBox="1"/>
          <p:nvPr/>
        </p:nvSpPr>
        <p:spPr>
          <a:xfrm>
            <a:off x="2906509" y="5221813"/>
            <a:ext cx="753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B0AD02-3421-51EE-1B5D-795B92750943}"/>
              </a:ext>
            </a:extLst>
          </p:cNvPr>
          <p:cNvSpPr/>
          <p:nvPr/>
        </p:nvSpPr>
        <p:spPr>
          <a:xfrm>
            <a:off x="2106501" y="2934289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4A26DE3-62BF-0CDA-932A-8656D9BCE661}"/>
              </a:ext>
            </a:extLst>
          </p:cNvPr>
          <p:cNvSpPr/>
          <p:nvPr/>
        </p:nvSpPr>
        <p:spPr>
          <a:xfrm>
            <a:off x="1891462" y="3059014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2DD655E-036F-9FBA-6261-18B896DFAA12}"/>
              </a:ext>
            </a:extLst>
          </p:cNvPr>
          <p:cNvSpPr/>
          <p:nvPr/>
        </p:nvSpPr>
        <p:spPr>
          <a:xfrm>
            <a:off x="4192064" y="4771161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568704B-DDAD-BA84-3B83-5886924FA328}"/>
              </a:ext>
            </a:extLst>
          </p:cNvPr>
          <p:cNvSpPr/>
          <p:nvPr/>
        </p:nvSpPr>
        <p:spPr>
          <a:xfrm>
            <a:off x="2666122" y="3285852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AF7736E-86CB-04F4-8B9C-DEDA3F6FEB78}"/>
              </a:ext>
            </a:extLst>
          </p:cNvPr>
          <p:cNvSpPr/>
          <p:nvPr/>
        </p:nvSpPr>
        <p:spPr>
          <a:xfrm>
            <a:off x="3334103" y="3559539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8A1BD10-FBAA-623D-6ED2-C59699C6BE2E}"/>
              </a:ext>
            </a:extLst>
          </p:cNvPr>
          <p:cNvSpPr/>
          <p:nvPr/>
        </p:nvSpPr>
        <p:spPr>
          <a:xfrm>
            <a:off x="2950825" y="3696119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2243FB0-B1ED-66C9-0A31-D6A351E3031A}"/>
              </a:ext>
            </a:extLst>
          </p:cNvPr>
          <p:cNvSpPr/>
          <p:nvPr/>
        </p:nvSpPr>
        <p:spPr>
          <a:xfrm>
            <a:off x="2403182" y="3299859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52D05C8-F8E1-FA2C-4C7A-10D2F7AA4B39}"/>
              </a:ext>
            </a:extLst>
          </p:cNvPr>
          <p:cNvSpPr/>
          <p:nvPr/>
        </p:nvSpPr>
        <p:spPr>
          <a:xfrm>
            <a:off x="4134066" y="4494792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E7F3610-6475-5E79-0AEA-F7DDD0687213}"/>
              </a:ext>
            </a:extLst>
          </p:cNvPr>
          <p:cNvSpPr/>
          <p:nvPr/>
        </p:nvSpPr>
        <p:spPr>
          <a:xfrm>
            <a:off x="3847249" y="4466451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C6C705A-C84B-8F2C-6EB9-83B2A8C523F5}"/>
              </a:ext>
            </a:extLst>
          </p:cNvPr>
          <p:cNvSpPr/>
          <p:nvPr/>
        </p:nvSpPr>
        <p:spPr>
          <a:xfrm>
            <a:off x="3514191" y="4062120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AF1D39-415C-2F05-2F3F-FA1B6D52B612}"/>
              </a:ext>
            </a:extLst>
          </p:cNvPr>
          <p:cNvGrpSpPr/>
          <p:nvPr/>
        </p:nvGrpSpPr>
        <p:grpSpPr>
          <a:xfrm>
            <a:off x="4621423" y="5317340"/>
            <a:ext cx="200015" cy="116722"/>
            <a:chOff x="11309722" y="6212842"/>
            <a:chExt cx="25848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8BF082-758A-D8B1-8CA3-38AD78DA25B7}"/>
                    </a:ext>
                  </a:extLst>
                </p14:cNvPr>
                <p14:cNvContentPartPr/>
                <p14:nvPr/>
              </p14:nvContentPartPr>
              <p14:xfrm>
                <a:off x="11405842" y="6222562"/>
                <a:ext cx="162360" cy="141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8BF082-758A-D8B1-8CA3-38AD78DA25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394212" y="6210918"/>
                  <a:ext cx="185156" cy="163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4C11AC-846E-065E-B232-092DBAF0236D}"/>
                    </a:ext>
                  </a:extLst>
                </p14:cNvPr>
                <p14:cNvContentPartPr/>
                <p14:nvPr/>
              </p14:nvContentPartPr>
              <p14:xfrm>
                <a:off x="11309722" y="6212842"/>
                <a:ext cx="231120" cy="13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4C11AC-846E-065E-B232-092DBAF023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298096" y="6201248"/>
                  <a:ext cx="253906" cy="15628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DAF811B4-301B-E338-42C2-F65126552F51}"/>
              </a:ext>
            </a:extLst>
          </p:cNvPr>
          <p:cNvSpPr/>
          <p:nvPr/>
        </p:nvSpPr>
        <p:spPr>
          <a:xfrm>
            <a:off x="1814509" y="464961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F5B2AF-80D0-EE0F-7047-C73F6883D1FD}"/>
              </a:ext>
            </a:extLst>
          </p:cNvPr>
          <p:cNvSpPr/>
          <p:nvPr/>
        </p:nvSpPr>
        <p:spPr>
          <a:xfrm>
            <a:off x="2182514" y="4442697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B43FD77-A4A9-5AF2-CCE2-F7BC0FA4CFA2}"/>
              </a:ext>
            </a:extLst>
          </p:cNvPr>
          <p:cNvSpPr/>
          <p:nvPr/>
        </p:nvSpPr>
        <p:spPr>
          <a:xfrm>
            <a:off x="2851748" y="4403089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7614869-BBE7-ED41-95AF-52E9BAC668A2}"/>
              </a:ext>
            </a:extLst>
          </p:cNvPr>
          <p:cNvSpPr/>
          <p:nvPr/>
        </p:nvSpPr>
        <p:spPr>
          <a:xfrm>
            <a:off x="2617410" y="421997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AA37DC9-7D1A-AF48-EE87-C351D1FDD071}"/>
              </a:ext>
            </a:extLst>
          </p:cNvPr>
          <p:cNvSpPr/>
          <p:nvPr/>
        </p:nvSpPr>
        <p:spPr>
          <a:xfrm>
            <a:off x="3016952" y="398116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40D3709-4A11-D2D1-4881-EE28F4E8ED95}"/>
              </a:ext>
            </a:extLst>
          </p:cNvPr>
          <p:cNvSpPr/>
          <p:nvPr/>
        </p:nvSpPr>
        <p:spPr>
          <a:xfrm>
            <a:off x="3892383" y="3756678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D9DB648-A6AE-A64A-CCEE-974AC1CAB9D7}"/>
              </a:ext>
            </a:extLst>
          </p:cNvPr>
          <p:cNvSpPr/>
          <p:nvPr/>
        </p:nvSpPr>
        <p:spPr>
          <a:xfrm>
            <a:off x="2401491" y="4435325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75D835-141D-F8FB-BDE4-50924F01C726}"/>
              </a:ext>
            </a:extLst>
          </p:cNvPr>
          <p:cNvSpPr/>
          <p:nvPr/>
        </p:nvSpPr>
        <p:spPr>
          <a:xfrm>
            <a:off x="4286417" y="340406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877E295-34B6-8DB4-AFB1-6628DEFB89F9}"/>
              </a:ext>
            </a:extLst>
          </p:cNvPr>
          <p:cNvSpPr/>
          <p:nvPr/>
        </p:nvSpPr>
        <p:spPr>
          <a:xfrm>
            <a:off x="3609182" y="388042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7C8E596-4CEC-DB0F-349E-220E1D690C12}"/>
              </a:ext>
            </a:extLst>
          </p:cNvPr>
          <p:cNvSpPr/>
          <p:nvPr/>
        </p:nvSpPr>
        <p:spPr>
          <a:xfrm>
            <a:off x="3359259" y="3984073"/>
            <a:ext cx="124725" cy="12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833482A-C177-8461-B3B5-0277C546262A}"/>
                  </a:ext>
                </a:extLst>
              </p14:cNvPr>
              <p14:cNvContentPartPr/>
              <p14:nvPr/>
            </p14:nvContentPartPr>
            <p14:xfrm>
              <a:off x="1767692" y="3464843"/>
              <a:ext cx="2879280" cy="1256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833482A-C177-8461-B3B5-0277C54626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8692" y="3455843"/>
                <a:ext cx="289692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ECD8992-9696-5D7B-CB52-92FC7988D9F8}"/>
                  </a:ext>
                </a:extLst>
              </p14:cNvPr>
              <p14:cNvContentPartPr/>
              <p14:nvPr/>
            </p14:nvContentPartPr>
            <p14:xfrm rot="3563782">
              <a:off x="1787536" y="3294341"/>
              <a:ext cx="2729160" cy="1100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ECD8992-9696-5D7B-CB52-92FC7988D9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3563782">
                <a:off x="1778536" y="3285341"/>
                <a:ext cx="2746800" cy="11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13C4F3C-2BA3-AB46-7732-7A28164C0907}"/>
                  </a:ext>
                </a:extLst>
              </p:cNvPr>
              <p:cNvSpPr txBox="1"/>
              <p:nvPr/>
            </p:nvSpPr>
            <p:spPr>
              <a:xfrm>
                <a:off x="5705469" y="2372575"/>
                <a:ext cx="560311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13C4F3C-2BA3-AB46-7732-7A28164C0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69" y="2372575"/>
                <a:ext cx="560311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283ED234-52F7-FB1A-2200-19AA66591A5F}"/>
              </a:ext>
            </a:extLst>
          </p:cNvPr>
          <p:cNvSpPr txBox="1"/>
          <p:nvPr/>
        </p:nvSpPr>
        <p:spPr>
          <a:xfrm>
            <a:off x="5917915" y="4819435"/>
            <a:ext cx="5435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rate of methylation increase with age is different for these groups!</a:t>
            </a:r>
          </a:p>
          <a:p>
            <a:r>
              <a:rPr lang="en-US" dirty="0"/>
              <a:t>(assuming sex==red as 0) b3 will be negative (around 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6BB602-E359-0B22-62FA-D7F9B34EF2CC}"/>
                  </a:ext>
                </a:extLst>
              </p:cNvPr>
              <p:cNvSpPr txBox="1"/>
              <p:nvPr/>
            </p:nvSpPr>
            <p:spPr>
              <a:xfrm>
                <a:off x="5287459" y="3278838"/>
                <a:ext cx="61844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𝑠𝑒𝑥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𝑎𝑔𝑒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𝑠𝑒𝑥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6BB602-E359-0B22-62FA-D7F9B34EF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459" y="3278838"/>
                <a:ext cx="6184492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2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45BD-18CD-532C-17D7-E5B237B7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not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96E4-8A96-9A2B-8E50-EE1137C5E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17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Random effects</a:t>
            </a:r>
          </a:p>
          <a:p>
            <a:pPr lvl="1"/>
            <a:r>
              <a:rPr lang="en-US" sz="2000" dirty="0"/>
              <a:t>Observations are not independent, </a:t>
            </a:r>
          </a:p>
          <a:p>
            <a:pPr lvl="1"/>
            <a:r>
              <a:rPr lang="en-US" sz="2000" dirty="0"/>
              <a:t>e.g., several tissues from an individual, different researchers sampling, several timepoints for the same individual, intra-sample control...</a:t>
            </a:r>
          </a:p>
        </p:txBody>
      </p:sp>
    </p:spTree>
    <p:extLst>
      <p:ext uri="{BB962C8B-B14F-4D97-AF65-F5344CB8AC3E}">
        <p14:creationId xmlns:p14="http://schemas.microsoft.com/office/powerpoint/2010/main" val="73661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5FCD-E26E-DFBF-0F28-626EF8CA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751D2-6F6C-C02E-A473-A931C9DDA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most useful dimensionality reduction tool in the known Universe</a:t>
            </a:r>
          </a:p>
        </p:txBody>
      </p:sp>
    </p:spTree>
    <p:extLst>
      <p:ext uri="{BB962C8B-B14F-4D97-AF65-F5344CB8AC3E}">
        <p14:creationId xmlns:p14="http://schemas.microsoft.com/office/powerpoint/2010/main" val="2220025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186A37B-0807-CFE8-0546-96096E39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0" y="2092974"/>
            <a:ext cx="2743200" cy="3735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01509-8DCC-0A58-40E4-4450DE7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a typeface="Calibri Light"/>
                <a:cs typeface="Calibri Light"/>
              </a:rPr>
              <a:t>Body </a:t>
            </a:r>
            <a:r>
              <a:rPr lang="en-GB" dirty="0">
                <a:ea typeface="Calibri Light"/>
                <a:cs typeface="Calibri Light"/>
              </a:rPr>
              <a:t>data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748F-D73D-BEA9-A613-B60F155E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20 individuals</a:t>
            </a:r>
          </a:p>
          <a:p>
            <a:r>
              <a:rPr lang="en-GB" dirty="0">
                <a:ea typeface="Calibri"/>
                <a:cs typeface="Calibri"/>
              </a:rPr>
              <a:t>5 variables:</a:t>
            </a:r>
          </a:p>
          <a:p>
            <a:pPr lvl="1"/>
            <a:r>
              <a:rPr lang="en-GB" dirty="0">
                <a:ea typeface="Calibri"/>
                <a:cs typeface="Calibri"/>
              </a:rPr>
              <a:t>Shoulder girth</a:t>
            </a:r>
          </a:p>
          <a:p>
            <a:pPr lvl="1"/>
            <a:r>
              <a:rPr lang="en-GB" dirty="0">
                <a:ea typeface="Calibri"/>
                <a:cs typeface="Calibri"/>
              </a:rPr>
              <a:t>Chest girth</a:t>
            </a:r>
          </a:p>
          <a:p>
            <a:pPr lvl="1"/>
            <a:r>
              <a:rPr lang="en-GB" dirty="0">
                <a:ea typeface="Calibri"/>
                <a:cs typeface="Calibri"/>
              </a:rPr>
              <a:t>Waist girth</a:t>
            </a:r>
          </a:p>
          <a:p>
            <a:pPr lvl="1"/>
            <a:r>
              <a:rPr lang="en-GB" dirty="0">
                <a:ea typeface="Calibri"/>
                <a:cs typeface="Calibri"/>
              </a:rPr>
              <a:t>Weight</a:t>
            </a:r>
          </a:p>
          <a:p>
            <a:pPr lvl="1"/>
            <a:r>
              <a:rPr lang="en-GB" dirty="0">
                <a:ea typeface="Calibri"/>
                <a:cs typeface="Calibri"/>
              </a:rPr>
              <a:t>Height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F37B25-3997-2A3E-787D-B6A13B76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740" y="1829144"/>
            <a:ext cx="4295954" cy="41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4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C437707-E71E-0415-9612-B4E8D13F0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5" y="1844675"/>
            <a:ext cx="8982075" cy="1443038"/>
          </a:xfrm>
          <a:prstGeom prst="rect">
            <a:avLst/>
          </a:prstGeom>
        </p:spPr>
      </p:pic>
      <p:pic>
        <p:nvPicPr>
          <p:cNvPr id="12" name="Picture 1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911EAE9E-EA6A-8D37-F6F6-1A06B58B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3375" y="3348038"/>
            <a:ext cx="8982075" cy="14430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3A8D3-BAD7-C145-7ADE-23AE9048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1D plot</a:t>
            </a:r>
          </a:p>
        </p:txBody>
      </p:sp>
    </p:spTree>
    <p:extLst>
      <p:ext uri="{BB962C8B-B14F-4D97-AF65-F5344CB8AC3E}">
        <p14:creationId xmlns:p14="http://schemas.microsoft.com/office/powerpoint/2010/main" val="304483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99EA-E8E9-3B43-B677-10B08141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2D plot</a:t>
            </a:r>
            <a:endParaRPr lang="en-GB" dirty="0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2B5502B-9396-2310-003E-9888FE952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096294"/>
            <a:ext cx="5715000" cy="3810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7F1C2-1B41-EB2C-046F-D017DFBAAD29}"/>
              </a:ext>
            </a:extLst>
          </p:cNvPr>
          <p:cNvSpPr txBox="1"/>
          <p:nvPr/>
        </p:nvSpPr>
        <p:spPr>
          <a:xfrm>
            <a:off x="1604074" y="3091911"/>
            <a:ext cx="18728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Weight</a:t>
            </a:r>
            <a:endParaRPr lang="en-GB" dirty="0" err="1">
              <a:ea typeface="Calibri"/>
              <a:cs typeface="Calibri"/>
            </a:endParaRPr>
          </a:p>
          <a:p>
            <a:pPr algn="l"/>
            <a:r>
              <a:rPr lang="en-GB" dirty="0">
                <a:ea typeface="Calibri"/>
                <a:cs typeface="Calibri"/>
              </a:rPr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076828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9906-852E-AECE-53DC-C7AAEB57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3D plot</a:t>
            </a:r>
            <a:endParaRPr lang="en-GB" dirty="0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35A0286-955B-182F-6164-AF80BE3B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769" y="1825625"/>
            <a:ext cx="514646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6524A-9670-718B-9699-FE36FDDFEABC}"/>
              </a:ext>
            </a:extLst>
          </p:cNvPr>
          <p:cNvSpPr txBox="1"/>
          <p:nvPr/>
        </p:nvSpPr>
        <p:spPr>
          <a:xfrm>
            <a:off x="1604074" y="3091911"/>
            <a:ext cx="18728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Calibri"/>
                <a:cs typeface="Calibri"/>
              </a:rPr>
              <a:t>Weight</a:t>
            </a:r>
            <a:endParaRPr lang="en-GB" dirty="0" err="1">
              <a:ea typeface="Calibri"/>
              <a:cs typeface="Calibri"/>
            </a:endParaRPr>
          </a:p>
          <a:p>
            <a:pPr algn="l"/>
            <a:r>
              <a:rPr lang="en-GB" dirty="0">
                <a:ea typeface="Calibri"/>
                <a:cs typeface="Calibri"/>
              </a:rPr>
              <a:t>Height</a:t>
            </a:r>
          </a:p>
          <a:p>
            <a:r>
              <a:rPr lang="en-GB" dirty="0">
                <a:ea typeface="Calibri"/>
                <a:cs typeface="Calibri"/>
              </a:rPr>
              <a:t>Waist</a:t>
            </a:r>
          </a:p>
        </p:txBody>
      </p:sp>
      <p:pic>
        <p:nvPicPr>
          <p:cNvPr id="9" name="Picture 9" descr="A picture containing tool&#10;&#10;Description automatically generated">
            <a:extLst>
              <a:ext uri="{FF2B5EF4-FFF2-40B4-BE49-F238E27FC236}">
                <a16:creationId xmlns:a16="http://schemas.microsoft.com/office/drawing/2014/main" id="{64E3C87D-18F1-251D-B9A2-F3F2761D4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r="10000" b="-781"/>
          <a:stretch/>
        </p:blipFill>
        <p:spPr>
          <a:xfrm>
            <a:off x="3627420" y="3709261"/>
            <a:ext cx="509105" cy="1673878"/>
          </a:xfrm>
          <a:prstGeom prst="rect">
            <a:avLst/>
          </a:prstGeom>
        </p:spPr>
      </p:pic>
      <p:pic>
        <p:nvPicPr>
          <p:cNvPr id="10" name="Picture 9" descr="A picture containing tool&#10;&#10;Description automatically generated">
            <a:extLst>
              <a:ext uri="{FF2B5EF4-FFF2-40B4-BE49-F238E27FC236}">
                <a16:creationId xmlns:a16="http://schemas.microsoft.com/office/drawing/2014/main" id="{67C0E96F-B21A-FA21-339E-9009D0173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1" r="8661" b="-541"/>
          <a:stretch/>
        </p:blipFill>
        <p:spPr>
          <a:xfrm>
            <a:off x="8625623" y="751668"/>
            <a:ext cx="1296981" cy="24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4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8E7A15-BAAA-A61E-26E5-093DAEED4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0AE19-8235-0AB6-A9B2-8291C62B06AE}"/>
              </a:ext>
            </a:extLst>
          </p:cNvPr>
          <p:cNvSpPr/>
          <p:nvPr/>
        </p:nvSpPr>
        <p:spPr>
          <a:xfrm>
            <a:off x="4275920" y="435287"/>
            <a:ext cx="304890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ea typeface="Calibri Light"/>
                <a:cs typeface="Calibri Light"/>
              </a:rPr>
              <a:t>4D plot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146" name="Picture 2" descr="lsd wtf GIF">
            <a:extLst>
              <a:ext uri="{FF2B5EF4-FFF2-40B4-BE49-F238E27FC236}">
                <a16:creationId xmlns:a16="http://schemas.microsoft.com/office/drawing/2014/main" id="{365759CA-D3CF-A126-0019-F0004600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580" y="1690688"/>
            <a:ext cx="6050080" cy="45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23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4700-0685-B158-E685-8B455880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352" y="365125"/>
            <a:ext cx="4290448" cy="1325563"/>
          </a:xfrm>
        </p:spPr>
        <p:txBody>
          <a:bodyPr/>
          <a:lstStyle/>
          <a:p>
            <a:r>
              <a:rPr lang="en-GB" dirty="0"/>
              <a:t>What do you see?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37B6CFE-DDC2-F38D-2482-6E519116E8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59896" r="62241"/>
          <a:stretch/>
        </p:blipFill>
        <p:spPr>
          <a:xfrm>
            <a:off x="670302" y="695532"/>
            <a:ext cx="2824534" cy="19885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82E62-A601-7B16-88CA-62125F59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34572" y="2600540"/>
            <a:ext cx="4019228" cy="35764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000" dirty="0">
                <a:ea typeface="Calibri"/>
                <a:cs typeface="Calibri"/>
              </a:rPr>
              <a:t>Not all projections allow the same information to be extracted</a:t>
            </a:r>
          </a:p>
          <a:p>
            <a:r>
              <a:rPr lang="en-GB" sz="2000" dirty="0">
                <a:ea typeface="Calibri"/>
                <a:cs typeface="Calibri"/>
              </a:rPr>
              <a:t>The projection was made on the plane formed with the 2 directions in which the object </a:t>
            </a:r>
            <a:r>
              <a:rPr lang="en-GB" sz="2000" b="1" dirty="0">
                <a:ea typeface="Calibri"/>
                <a:cs typeface="Calibri"/>
              </a:rPr>
              <a:t>spreads out the most </a:t>
            </a:r>
          </a:p>
          <a:p>
            <a:r>
              <a:rPr lang="en-GB" sz="2000" dirty="0">
                <a:ea typeface="Calibri"/>
                <a:cs typeface="Calibri"/>
              </a:rPr>
              <a:t>3d dimension doesn't add much, its loss is not a problem to recognize the object</a:t>
            </a:r>
            <a:endParaRPr lang="en-GB" sz="2600" b="1" dirty="0">
              <a:ea typeface="Calibri"/>
              <a:cs typeface="Calibri"/>
            </a:endParaRPr>
          </a:p>
        </p:txBody>
      </p:sp>
      <p:pic>
        <p:nvPicPr>
          <p:cNvPr id="7" name="Picture 5" descr="Diagram&#10;&#10;Description automatically generated">
            <a:extLst>
              <a:ext uri="{FF2B5EF4-FFF2-40B4-BE49-F238E27FC236}">
                <a16:creationId xmlns:a16="http://schemas.microsoft.com/office/drawing/2014/main" id="{26AD1B2B-5786-EEE6-E730-5392146FB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8" r="18480" b="38281"/>
          <a:stretch/>
        </p:blipFill>
        <p:spPr>
          <a:xfrm>
            <a:off x="2956589" y="2320271"/>
            <a:ext cx="4428601" cy="3060249"/>
          </a:xfrm>
          <a:prstGeom prst="rect">
            <a:avLst/>
          </a:prstGeom>
        </p:spPr>
      </p:pic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75E58CEA-7329-E255-9694-9825366C8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75" t="50781" r="691" b="1823"/>
          <a:stretch/>
        </p:blipFill>
        <p:spPr>
          <a:xfrm>
            <a:off x="1235989" y="2320270"/>
            <a:ext cx="1498692" cy="2350066"/>
          </a:xfrm>
          <a:prstGeom prst="rect">
            <a:avLst/>
          </a:prstGeom>
        </p:spPr>
      </p:pic>
      <p:pic>
        <p:nvPicPr>
          <p:cNvPr id="9" name="Picture 5" descr="Diagram&#10;&#10;Description automatically generated">
            <a:extLst>
              <a:ext uri="{FF2B5EF4-FFF2-40B4-BE49-F238E27FC236}">
                <a16:creationId xmlns:a16="http://schemas.microsoft.com/office/drawing/2014/main" id="{EE7F7493-9998-2733-C96B-E05F12614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69" t="61198" r="21934" b="5729"/>
          <a:stretch/>
        </p:blipFill>
        <p:spPr>
          <a:xfrm>
            <a:off x="667717" y="4967898"/>
            <a:ext cx="2984465" cy="16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D312-5648-2320-71E1-2C8707A9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</a:t>
            </a:r>
            <a:r>
              <a:rPr lang="en-US" b="1" dirty="0"/>
              <a:t>body</a:t>
            </a:r>
            <a:r>
              <a:rPr lang="en-US" dirty="0"/>
              <a:t>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AC746-DC84-CCB8-420F-A0C24008B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72291-54B1-1BF8-425C-21B49A3B5C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B3E5F-67B5-C32E-05AA-0A2C1A1C6EEC}"/>
              </a:ext>
            </a:extLst>
          </p:cNvPr>
          <p:cNvSpPr txBox="1"/>
          <p:nvPr/>
        </p:nvSpPr>
        <p:spPr>
          <a:xfrm>
            <a:off x="2727385" y="4139740"/>
            <a:ext cx="6035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2"/>
              </a:rPr>
              <a:t>3d_plot.html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C2BF0-626A-BD6C-DEC1-4A48D872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Day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57B6D-61F9-D23C-B09B-146F00352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Structure of biological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580559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1615C84-720B-6EA7-1E7A-1D9260EE2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9" r="14729" b="-660"/>
          <a:stretch/>
        </p:blipFill>
        <p:spPr>
          <a:xfrm>
            <a:off x="6674603" y="1580876"/>
            <a:ext cx="4916012" cy="4794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A7549-E811-0507-CACB-BBADFD20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i="1" dirty="0">
                <a:ea typeface="Calibri Light"/>
                <a:cs typeface="Calibri Light"/>
              </a:rPr>
              <a:t>Looking at the world from a different angle...</a:t>
            </a:r>
            <a:endParaRPr lang="en-GB" sz="4000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C81771E-0D46-9241-A21D-96A5D11DE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868" t="-297" r="17362" b="297"/>
          <a:stretch/>
        </p:blipFill>
        <p:spPr>
          <a:xfrm>
            <a:off x="790996" y="1657726"/>
            <a:ext cx="4782746" cy="4351346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CC4C772-FA41-DC8C-2430-13141B362D90}"/>
              </a:ext>
            </a:extLst>
          </p:cNvPr>
          <p:cNvSpPr/>
          <p:nvPr/>
        </p:nvSpPr>
        <p:spPr>
          <a:xfrm>
            <a:off x="5824779" y="3438040"/>
            <a:ext cx="942813" cy="109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936878-E861-CE69-521A-AE6D2918234F}"/>
              </a:ext>
            </a:extLst>
          </p:cNvPr>
          <p:cNvCxnSpPr/>
          <p:nvPr/>
        </p:nvCxnSpPr>
        <p:spPr>
          <a:xfrm flipV="1">
            <a:off x="7060286" y="3796600"/>
            <a:ext cx="3949482" cy="92989"/>
          </a:xfrm>
          <a:prstGeom prst="straightConnector1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314730-310E-848C-49F6-14DF70D54056}"/>
              </a:ext>
            </a:extLst>
          </p:cNvPr>
          <p:cNvSpPr txBox="1"/>
          <p:nvPr/>
        </p:nvSpPr>
        <p:spPr>
          <a:xfrm>
            <a:off x="8784955" y="6050796"/>
            <a:ext cx="1278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i="1" dirty="0">
                <a:ea typeface="Calibri"/>
                <a:cs typeface="Calibri"/>
              </a:rPr>
              <a:t>beefiness</a:t>
            </a:r>
          </a:p>
        </p:txBody>
      </p:sp>
    </p:spTree>
    <p:extLst>
      <p:ext uri="{BB962C8B-B14F-4D97-AF65-F5344CB8AC3E}">
        <p14:creationId xmlns:p14="http://schemas.microsoft.com/office/powerpoint/2010/main" val="18592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8AD0-7E0C-D7C0-712C-D6D1EA32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PCA in a nutshell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997F-1DA2-D3D4-38C3-E0680E139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>
                <a:ea typeface="Calibri"/>
                <a:cs typeface="Calibri"/>
              </a:rPr>
              <a:t>PCA allows to determine the subspaces of </a:t>
            </a:r>
            <a:r>
              <a:rPr lang="en-GB" b="1" dirty="0">
                <a:ea typeface="Calibri"/>
                <a:cs typeface="Calibri"/>
              </a:rPr>
              <a:t>lower dimension that the original space </a:t>
            </a:r>
            <a:r>
              <a:rPr lang="en-GB" dirty="0">
                <a:ea typeface="Calibri"/>
                <a:cs typeface="Calibri"/>
              </a:rPr>
              <a:t>on which the projection is the </a:t>
            </a:r>
            <a:r>
              <a:rPr lang="en-GB" b="1" dirty="0">
                <a:ea typeface="Calibri"/>
                <a:cs typeface="Calibri"/>
              </a:rPr>
              <a:t>least modified</a:t>
            </a:r>
            <a:r>
              <a:rPr lang="en-GB" dirty="0">
                <a:ea typeface="Calibri"/>
                <a:cs typeface="Calibri"/>
              </a:rPr>
              <a:t>, i.e., that </a:t>
            </a:r>
            <a:r>
              <a:rPr lang="en-GB" b="1" dirty="0">
                <a:ea typeface="Calibri"/>
                <a:cs typeface="Calibri"/>
              </a:rPr>
              <a:t>keep the greatest part of variability</a:t>
            </a:r>
          </a:p>
          <a:p>
            <a:r>
              <a:rPr lang="en-GB" dirty="0">
                <a:ea typeface="Calibri"/>
                <a:cs typeface="Calibri"/>
              </a:rPr>
              <a:t>The </a:t>
            </a:r>
            <a:r>
              <a:rPr lang="en-GB" b="1" dirty="0">
                <a:ea typeface="Calibri"/>
                <a:cs typeface="Calibri"/>
              </a:rPr>
              <a:t>first PC</a:t>
            </a:r>
            <a:r>
              <a:rPr lang="en-GB" dirty="0">
                <a:ea typeface="Calibri"/>
                <a:cs typeface="Calibri"/>
              </a:rPr>
              <a:t> is the linear combination of the original variables that </a:t>
            </a:r>
            <a:r>
              <a:rPr lang="en-GB" b="1" dirty="0">
                <a:ea typeface="Calibri"/>
                <a:cs typeface="Calibri"/>
              </a:rPr>
              <a:t>maximizes the variance</a:t>
            </a:r>
          </a:p>
          <a:p>
            <a:r>
              <a:rPr lang="en-GB" dirty="0">
                <a:ea typeface="Calibri"/>
                <a:cs typeface="Calibri"/>
              </a:rPr>
              <a:t>The more correlated your original variables are, the more percent of variance you will be able to explain in the first PC</a:t>
            </a:r>
            <a:endParaRPr lang="en-GB" b="1" dirty="0">
              <a:ea typeface="Calibri"/>
              <a:cs typeface="Calibri"/>
            </a:endParaRPr>
          </a:p>
          <a:p>
            <a:r>
              <a:rPr lang="en-GB" dirty="0">
                <a:ea typeface="Calibri"/>
                <a:cs typeface="Calibri"/>
              </a:rPr>
              <a:t>Take whatever variance is left, and do the same again to find the </a:t>
            </a:r>
            <a:r>
              <a:rPr lang="en-GB" b="1" dirty="0">
                <a:ea typeface="Calibri"/>
                <a:cs typeface="Calibri"/>
              </a:rPr>
              <a:t>second PC </a:t>
            </a:r>
            <a:r>
              <a:rPr lang="en-GB" dirty="0">
                <a:ea typeface="Calibri"/>
                <a:cs typeface="Calibri"/>
              </a:rPr>
              <a:t>(and so on...)</a:t>
            </a:r>
          </a:p>
          <a:p>
            <a:r>
              <a:rPr lang="en-GB" dirty="0">
                <a:ea typeface="Calibri"/>
                <a:cs typeface="Calibri"/>
              </a:rPr>
              <a:t>Each sample is assigned a score on each new PC dimension</a:t>
            </a:r>
          </a:p>
          <a:p>
            <a:r>
              <a:rPr lang="en-GB" dirty="0">
                <a:ea typeface="Calibri"/>
                <a:cs typeface="Calibri"/>
              </a:rPr>
              <a:t>Preserves the global structure of the data</a:t>
            </a:r>
          </a:p>
          <a:p>
            <a:r>
              <a:rPr lang="en-GB" dirty="0">
                <a:ea typeface="Calibri"/>
                <a:cs typeface="Calibri"/>
              </a:rPr>
              <a:t>It is deterministic</a:t>
            </a:r>
          </a:p>
          <a:p>
            <a:endParaRPr lang="en-GB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719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1BBC-8347-0F95-1702-EB32E6BC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Practical aspects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4740-AF4C-11D8-6D44-F5F4134FD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Should I scale my data before PCA?</a:t>
            </a:r>
          </a:p>
          <a:p>
            <a:pPr lvl="1"/>
            <a:r>
              <a:rPr lang="en-GB" dirty="0">
                <a:ea typeface="Calibri"/>
                <a:cs typeface="Calibri"/>
              </a:rPr>
              <a:t>Without scaling: one variable with high variance will dominate nearly alone the first PC</a:t>
            </a:r>
          </a:p>
          <a:p>
            <a:pPr lvl="1"/>
            <a:r>
              <a:rPr lang="en-GB" dirty="0">
                <a:ea typeface="Calibri"/>
                <a:cs typeface="Calibri"/>
              </a:rPr>
              <a:t>With scaling: one noisy variable with low variability will be given the same variance as other more "meaningful" variables</a:t>
            </a:r>
          </a:p>
          <a:p>
            <a:r>
              <a:rPr lang="en-GB" dirty="0">
                <a:ea typeface="Calibri"/>
                <a:cs typeface="Calibri"/>
              </a:rPr>
              <a:t>Can I perform PCA with missing values?</a:t>
            </a:r>
          </a:p>
          <a:p>
            <a:pPr lvl="1"/>
            <a:r>
              <a:rPr lang="en-GB" dirty="0">
                <a:ea typeface="Calibri"/>
                <a:cs typeface="Calibri"/>
              </a:rPr>
              <a:t>You can impute the missing values or,</a:t>
            </a:r>
          </a:p>
          <a:p>
            <a:pPr lvl="1"/>
            <a:r>
              <a:rPr lang="en-GB" dirty="0">
                <a:ea typeface="Calibri"/>
                <a:cs typeface="Calibri"/>
              </a:rPr>
              <a:t>Use </a:t>
            </a:r>
            <a:r>
              <a:rPr lang="en-GB" dirty="0" err="1">
                <a:ea typeface="Calibri"/>
                <a:cs typeface="Calibri"/>
              </a:rPr>
              <a:t>methuds</a:t>
            </a:r>
            <a:r>
              <a:rPr lang="en-GB" dirty="0">
                <a:ea typeface="Calibri"/>
                <a:cs typeface="Calibri"/>
              </a:rPr>
              <a:t> such NIPALS to impute them as you calculate the PCA</a:t>
            </a:r>
          </a:p>
          <a:p>
            <a:pPr lvl="1"/>
            <a:endParaRPr lang="en-GB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2400" i="1" dirty="0">
                <a:ea typeface="Calibri"/>
                <a:cs typeface="Calibri"/>
              </a:rPr>
              <a:t>The best thing to do about missing data is not to have any</a:t>
            </a:r>
          </a:p>
        </p:txBody>
      </p:sp>
    </p:spTree>
    <p:extLst>
      <p:ext uri="{BB962C8B-B14F-4D97-AF65-F5344CB8AC3E}">
        <p14:creationId xmlns:p14="http://schemas.microsoft.com/office/powerpoint/2010/main" val="2765842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A09-D971-0934-AB3D-AD558258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Back to the </a:t>
            </a:r>
            <a:r>
              <a:rPr lang="en-GB" b="1" dirty="0">
                <a:ea typeface="Calibri Light"/>
                <a:cs typeface="Calibri Light"/>
              </a:rPr>
              <a:t>body </a:t>
            </a:r>
            <a:r>
              <a:rPr lang="en-GB" dirty="0">
                <a:ea typeface="Calibri Light"/>
                <a:cs typeface="Calibri Light"/>
              </a:rPr>
              <a:t>data set</a:t>
            </a:r>
            <a:endParaRPr lang="en-GB" dirty="0"/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9569033-1062-CCC1-1AF4-8031575342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0FA03F7B-95F8-5424-C6C4-C091B3426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13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4B23EFD-5BD7-2055-7664-06E26F35C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383" y="3875"/>
            <a:ext cx="27432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A859FF-1BB4-DEF3-6A7C-653E789367B2}"/>
              </a:ext>
            </a:extLst>
          </p:cNvPr>
          <p:cNvSpPr txBox="1"/>
          <p:nvPr/>
        </p:nvSpPr>
        <p:spPr>
          <a:xfrm>
            <a:off x="5842861" y="2231755"/>
            <a:ext cx="567625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More than 90% of the variability explained by PC1 and PC2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Projecting to 2 dimensions means losing only 10%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PC1 = "beefiness"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Beefy people on the left, little people on the right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PC2 = Linked to height and waist girth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Up: waist, chest, shoulder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Down: height</a:t>
            </a:r>
          </a:p>
          <a:p>
            <a:pPr marL="742950" lvl="1" indent="-285750">
              <a:buFont typeface="Arial"/>
              <a:buChar char="•"/>
            </a:pPr>
            <a:r>
              <a:rPr lang="en-GB" dirty="0">
                <a:ea typeface="Calibri"/>
                <a:cs typeface="Calibri"/>
              </a:rPr>
              <a:t>Independent of weight!!</a:t>
            </a:r>
          </a:p>
        </p:txBody>
      </p:sp>
    </p:spTree>
    <p:extLst>
      <p:ext uri="{BB962C8B-B14F-4D97-AF65-F5344CB8AC3E}">
        <p14:creationId xmlns:p14="http://schemas.microsoft.com/office/powerpoint/2010/main" val="178560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4073-AA9D-61D2-D916-D392AD36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Linear combination... what?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89C2A-5BE7-B824-A5D4-237C296B88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478729" cy="36927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GB" i="1" dirty="0">
                <a:ea typeface="Calibri"/>
                <a:cs typeface="Calibri"/>
              </a:rPr>
              <a:t>The </a:t>
            </a:r>
            <a:r>
              <a:rPr lang="en-GB" b="1" i="1" dirty="0">
                <a:ea typeface="Calibri"/>
                <a:cs typeface="Calibri"/>
              </a:rPr>
              <a:t>first PC</a:t>
            </a:r>
            <a:r>
              <a:rPr lang="en-GB" i="1" dirty="0">
                <a:ea typeface="Calibri"/>
                <a:cs typeface="Calibri"/>
              </a:rPr>
              <a:t> is the linear combination of the original variables that </a:t>
            </a:r>
            <a:r>
              <a:rPr lang="en-GB" b="1" i="1" dirty="0">
                <a:ea typeface="Calibri"/>
                <a:cs typeface="Calibri"/>
              </a:rPr>
              <a:t>maximizes the variance</a:t>
            </a:r>
            <a:endParaRPr lang="en-US" i="1"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AB368-A01C-4883-489C-78CF52E2FEAE}"/>
              </a:ext>
            </a:extLst>
          </p:cNvPr>
          <p:cNvSpPr txBox="1"/>
          <p:nvPr/>
        </p:nvSpPr>
        <p:spPr>
          <a:xfrm>
            <a:off x="1147916" y="4810433"/>
            <a:ext cx="618449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Consolas"/>
              </a:rPr>
              <a:t>|         |        PC1|        PC2|        PC3|        PC4|        PC5|</a:t>
            </a:r>
          </a:p>
          <a:p>
            <a:r>
              <a:rPr lang="en-US" sz="1000" dirty="0">
                <a:latin typeface="Consolas"/>
              </a:rPr>
              <a:t>|:--------|----------:|----------:|----------:|----------:|----------:|</a:t>
            </a:r>
          </a:p>
          <a:p>
            <a:r>
              <a:rPr lang="en-US" sz="1000" dirty="0">
                <a:latin typeface="Consolas"/>
              </a:rPr>
              <a:t>|shoulder | -0.3885045|  0.0654227| -0.8345117|  0.2996312| -0.2420652|</a:t>
            </a:r>
          </a:p>
          <a:p>
            <a:r>
              <a:rPr lang="en-US" sz="1000" dirty="0">
                <a:latin typeface="Consolas"/>
              </a:rPr>
              <a:t>|chest    | -0.3932741|  0.2670885| -0.1865393| -0.7539827|  0.4131736|</a:t>
            </a:r>
          </a:p>
          <a:p>
            <a:r>
              <a:rPr lang="en-US" sz="1000" dirty="0">
                <a:latin typeface="Consolas"/>
              </a:rPr>
              <a:t>|waist    | -0.4468633|  0.5038199|  0.4154087| -0.0260043| -0.6109321|</a:t>
            </a:r>
          </a:p>
          <a:p>
            <a:r>
              <a:rPr lang="en-US" sz="1000" dirty="0">
                <a:latin typeface="Consolas"/>
              </a:rPr>
              <a:t>|weight   | -0.5820975| -0.0568206|  0.2907425|  0.5155097|  0.5546642|</a:t>
            </a:r>
          </a:p>
          <a:p>
            <a:r>
              <a:rPr lang="en-US" sz="1000" dirty="0">
                <a:latin typeface="Consolas"/>
              </a:rPr>
              <a:t>|height   | -0.3948105| -0.8168969|  0.1081562| -0.2744172| -0.2996691|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0DA81-9E2A-DD3A-9E18-E1E38C7A5E07}"/>
              </a:ext>
            </a:extLst>
          </p:cNvPr>
          <p:cNvSpPr txBox="1"/>
          <p:nvPr/>
        </p:nvSpPr>
        <p:spPr>
          <a:xfrm>
            <a:off x="6850626" y="2512141"/>
            <a:ext cx="495545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Consolas"/>
              </a:rPr>
              <a:t>|         PC1|         PC2|        PC3|        PC4|        PC5|</a:t>
            </a:r>
          </a:p>
          <a:p>
            <a:r>
              <a:rPr lang="en-US" sz="1000" dirty="0">
                <a:latin typeface="Consolas"/>
              </a:rPr>
              <a:t>|-----------:|-----------:|----------:|----------:|----------:|</a:t>
            </a:r>
          </a:p>
          <a:p>
            <a:r>
              <a:rPr lang="en-US" sz="1000" dirty="0">
                <a:latin typeface="Consolas"/>
              </a:rPr>
              <a:t>| -41.3490569|  -5.2918317| -3.4757211|  0.5998406|  2.7610345|</a:t>
            </a:r>
          </a:p>
          <a:p>
            <a:r>
              <a:rPr lang="en-US" sz="1000" dirty="0">
                <a:latin typeface="Consolas"/>
              </a:rPr>
              <a:t>|  -4.6318745|  -7.1219025| -3.3882956|  4.3674016| -0.6620044|</a:t>
            </a:r>
          </a:p>
          <a:p>
            <a:r>
              <a:rPr lang="en-US" sz="1000" dirty="0">
                <a:latin typeface="Consolas"/>
              </a:rPr>
              <a:t>| -16.4850973|  -2.0325943| -7.3867086| -0.6465508| -0.7761349|</a:t>
            </a:r>
          </a:p>
          <a:p>
            <a:r>
              <a:rPr lang="en-US" sz="1000" dirty="0">
                <a:latin typeface="Consolas"/>
              </a:rPr>
              <a:t>|   6.0942758|   4.2627477|  7.2736347| -1.3210720|  4.6080951|</a:t>
            </a:r>
          </a:p>
          <a:p>
            <a:r>
              <a:rPr lang="en-US" sz="1000" dirty="0">
                <a:latin typeface="Consolas"/>
              </a:rPr>
              <a:t>|  26.7766941|   4.1731727| -3.7034380| -0.1170692| -0.4311311|</a:t>
            </a:r>
          </a:p>
          <a:p>
            <a:r>
              <a:rPr lang="en-US" sz="1000" dirty="0">
                <a:latin typeface="Consolas"/>
              </a:rPr>
              <a:t>|  16.0734091|   8.2797866| -4.8741208| -3.8627731|  1.1451355|</a:t>
            </a:r>
          </a:p>
          <a:p>
            <a:r>
              <a:rPr lang="en-US" sz="1000" dirty="0">
                <a:latin typeface="Consolas"/>
              </a:rPr>
              <a:t>|  22.7376385|  -0.8405079| -0.8729392|  2.8024248| -1.4479241|</a:t>
            </a:r>
          </a:p>
          <a:p>
            <a:r>
              <a:rPr lang="en-US" sz="1000" dirty="0">
                <a:latin typeface="Consolas"/>
              </a:rPr>
              <a:t>|  33.2397936|  -4.7662644| -0.4976023|  0.0230917|  1.1011158|</a:t>
            </a:r>
          </a:p>
          <a:p>
            <a:r>
              <a:rPr lang="en-US" sz="1000" dirty="0">
                <a:latin typeface="Consolas"/>
              </a:rPr>
              <a:t>| -14.8667533|  14.1456420| -0.8604570| -1.3106172| -1.6664648|</a:t>
            </a:r>
          </a:p>
          <a:p>
            <a:r>
              <a:rPr lang="en-US" sz="1000" dirty="0">
                <a:latin typeface="Consolas"/>
              </a:rPr>
              <a:t>| -11.3556353|  -5.4698990| -0.7004234|  2.0802661| -3.5871161|</a:t>
            </a:r>
          </a:p>
          <a:p>
            <a:r>
              <a:rPr lang="en-US" sz="1000" dirty="0">
                <a:latin typeface="Consolas"/>
              </a:rPr>
              <a:t>|  -0.6473919|  -0.4525030| -1.2371792|  0.8120728| -1.3728803|</a:t>
            </a:r>
          </a:p>
          <a:p>
            <a:r>
              <a:rPr lang="en-US" sz="1000" dirty="0">
                <a:latin typeface="Consolas"/>
              </a:rPr>
              <a:t>| -18.3067927|  17.7304476|  6.6287495|  5.0705482| -0.7032352|</a:t>
            </a:r>
          </a:p>
          <a:p>
            <a:r>
              <a:rPr lang="en-US" sz="1000" dirty="0">
                <a:latin typeface="Consolas"/>
              </a:rPr>
              <a:t>| -30.2003955|  -7.6849266|  1.0413105| -4.0507824|  0.4853862|</a:t>
            </a:r>
          </a:p>
          <a:p>
            <a:r>
              <a:rPr lang="en-US" sz="1000" dirty="0">
                <a:latin typeface="Consolas"/>
              </a:rPr>
              <a:t>|  -7.0897916|   7.3526336| -3.6265617| -0.4423416|  2.4758371|</a:t>
            </a:r>
          </a:p>
          <a:p>
            <a:r>
              <a:rPr lang="en-US" sz="1000" dirty="0">
                <a:latin typeface="Consolas"/>
              </a:rPr>
              <a:t>|  12.8983336|  -7.2556633|  4.5414048| -2.9803263| -4.1253349|</a:t>
            </a:r>
          </a:p>
          <a:p>
            <a:r>
              <a:rPr lang="en-US" sz="1000" dirty="0">
                <a:latin typeface="Consolas"/>
              </a:rPr>
              <a:t>|   0.8096744| -13.5694388|  2.7073675|  2.9308574|  3.2492683|</a:t>
            </a:r>
          </a:p>
          <a:p>
            <a:r>
              <a:rPr lang="en-US" sz="1000" dirty="0">
                <a:latin typeface="Consolas"/>
              </a:rPr>
              <a:t>|  14.8877207|   2.5301809| -5.9490910| -0.5940374|  0.9839424|</a:t>
            </a:r>
          </a:p>
          <a:p>
            <a:r>
              <a:rPr lang="en-US" sz="1000" dirty="0">
                <a:latin typeface="Consolas"/>
              </a:rPr>
              <a:t>|  -0.6939278|  -2.9552783|  7.8148409| -2.2740671|  0.5919666|</a:t>
            </a:r>
          </a:p>
          <a:p>
            <a:r>
              <a:rPr lang="en-US" sz="1000" dirty="0">
                <a:latin typeface="Consolas"/>
              </a:rPr>
              <a:t>| -11.4018371|  -0.0889924|  3.6434606| -2.4078391| -3.1732391|</a:t>
            </a:r>
          </a:p>
          <a:p>
            <a:r>
              <a:rPr lang="en-US" sz="1000" dirty="0">
                <a:latin typeface="Consolas"/>
              </a:rPr>
              <a:t>|  23.5110142|  -0.9448088|  2.9217693|  1.3209730|  0.5436832|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557ED-FC15-8023-A45F-5A457575F7D3}"/>
              </a:ext>
            </a:extLst>
          </p:cNvPr>
          <p:cNvSpPr txBox="1"/>
          <p:nvPr/>
        </p:nvSpPr>
        <p:spPr>
          <a:xfrm>
            <a:off x="840658" y="2340077"/>
            <a:ext cx="5410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PC1 = b1x1 + b2x2 + b3x3+…</a:t>
            </a:r>
            <a:r>
              <a:rPr lang="en-GB" dirty="0">
                <a:ea typeface="Calibri"/>
                <a:cs typeface="Calibri"/>
              </a:rPr>
              <a:t>​</a:t>
            </a:r>
            <a:endParaRPr lang="en-GB">
              <a:ea typeface="Calibri"/>
              <a:cs typeface="Calibri"/>
            </a:endParaRP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b1, b2, … are the </a:t>
            </a:r>
            <a:r>
              <a:rPr lang="en-GB" b="1" dirty="0">
                <a:ea typeface="+mn-lt"/>
                <a:cs typeface="+mn-lt"/>
              </a:rPr>
              <a:t>loadings</a:t>
            </a:r>
            <a:r>
              <a:rPr lang="en-GB" dirty="0">
                <a:ea typeface="Calibri"/>
                <a:cs typeface="Calibri"/>
              </a:rPr>
              <a:t> </a:t>
            </a:r>
            <a:endParaRPr lang="en-GB" dirty="0">
              <a:ea typeface="+mn-lt"/>
              <a:cs typeface="+mn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1E43E9-1921-9E6B-556A-2B711F2EEDE1}"/>
              </a:ext>
            </a:extLst>
          </p:cNvPr>
          <p:cNvGrpSpPr/>
          <p:nvPr/>
        </p:nvGrpSpPr>
        <p:grpSpPr>
          <a:xfrm>
            <a:off x="3135858" y="3127119"/>
            <a:ext cx="480785" cy="1503570"/>
            <a:chOff x="3135858" y="3127119"/>
            <a:chExt cx="480785" cy="150357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B2D3E2-51A9-5FAB-CDB4-4F2102E5C730}"/>
                    </a:ext>
                  </a:extLst>
                </p14:cNvPr>
                <p14:cNvContentPartPr/>
                <p14:nvPr/>
              </p14:nvContentPartPr>
              <p14:xfrm>
                <a:off x="3135858" y="3127119"/>
                <a:ext cx="480785" cy="150357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B2D3E2-51A9-5FAB-CDB4-4F2102E5C7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18238" y="3109125"/>
                  <a:ext cx="516385" cy="1539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E24234-A91F-66A7-E20F-0DCEAFAFB9A9}"/>
                    </a:ext>
                  </a:extLst>
                </p14:cNvPr>
                <p14:cNvContentPartPr/>
                <p14:nvPr/>
              </p14:nvContentPartPr>
              <p14:xfrm>
                <a:off x="3161301" y="4508556"/>
                <a:ext cx="224769" cy="117982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E24234-A91F-66A7-E20F-0DCEAFAFB9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3319" y="4490984"/>
                  <a:ext cx="260372" cy="1534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A6020F-ADF6-39FB-CC34-9A71C16B4581}"/>
              </a:ext>
            </a:extLst>
          </p:cNvPr>
          <p:cNvGrpSpPr/>
          <p:nvPr/>
        </p:nvGrpSpPr>
        <p:grpSpPr>
          <a:xfrm>
            <a:off x="4183626" y="2728451"/>
            <a:ext cx="2958586" cy="923330"/>
            <a:chOff x="4183626" y="2728451"/>
            <a:chExt cx="2958586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F3FE70-B112-AE60-9DF4-51543F2878B6}"/>
                </a:ext>
              </a:extLst>
            </p:cNvPr>
            <p:cNvSpPr txBox="1"/>
            <p:nvPr/>
          </p:nvSpPr>
          <p:spPr>
            <a:xfrm>
              <a:off x="4183626" y="2728451"/>
              <a:ext cx="295858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>
                  <a:latin typeface="Consolas"/>
                  <a:ea typeface="Calibri"/>
                  <a:cs typeface="Calibri"/>
                </a:rPr>
                <a:t>pca1 &lt;- </a:t>
              </a:r>
              <a:r>
                <a:rPr lang="en-GB" dirty="0" err="1">
                  <a:latin typeface="Consolas"/>
                  <a:ea typeface="Calibri"/>
                  <a:cs typeface="Calibri"/>
                </a:rPr>
                <a:t>prcomp</a:t>
              </a:r>
              <a:r>
                <a:rPr lang="en-GB" dirty="0">
                  <a:latin typeface="Consolas"/>
                  <a:ea typeface="Calibri"/>
                  <a:cs typeface="Calibri"/>
                </a:rPr>
                <a:t>(mat)</a:t>
              </a:r>
              <a:br>
                <a:rPr lang="en-GB" dirty="0">
                  <a:latin typeface="Consolas"/>
                  <a:ea typeface="Calibri"/>
                  <a:cs typeface="Calibri"/>
                </a:rPr>
              </a:br>
              <a:r>
                <a:rPr lang="en-GB" dirty="0">
                  <a:latin typeface="Consolas"/>
                  <a:ea typeface="Calibri"/>
                  <a:cs typeface="Calibri"/>
                </a:rPr>
                <a:t>pca1$x</a:t>
              </a:r>
              <a:endParaRPr lang="en-GB" dirty="0">
                <a:ea typeface="+mn-lt"/>
                <a:cs typeface="+mn-lt"/>
              </a:endParaRPr>
            </a:p>
            <a:p>
              <a:r>
                <a:rPr lang="en-GB" dirty="0">
                  <a:latin typeface="Consolas"/>
                  <a:ea typeface="Calibri"/>
                  <a:cs typeface="Calibri"/>
                </a:rPr>
                <a:t>pca1$rotation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7CE07D3-2330-FC01-D275-02A4F87FD02B}"/>
                    </a:ext>
                  </a:extLst>
                </p14:cNvPr>
                <p14:cNvContentPartPr/>
                <p14:nvPr/>
              </p14:nvContentPartPr>
              <p14:xfrm>
                <a:off x="5140043" y="3096890"/>
                <a:ext cx="1751198" cy="190539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7CE07D3-2330-FC01-D275-02A4F87FD0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2405" y="3078915"/>
                  <a:ext cx="1786834" cy="22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2E727A-9118-6AE4-66FB-59F5DB3961FB}"/>
                    </a:ext>
                  </a:extLst>
                </p14:cNvPr>
                <p14:cNvContentPartPr/>
                <p14:nvPr/>
              </p14:nvContentPartPr>
              <p14:xfrm>
                <a:off x="6680964" y="3299183"/>
                <a:ext cx="197444" cy="175329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2E727A-9118-6AE4-66FB-59F5DB3961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62982" y="3281219"/>
                  <a:ext cx="233049" cy="21089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2875B6-EA06-85E7-855F-EB0C594EA8BA}"/>
              </a:ext>
            </a:extLst>
          </p:cNvPr>
          <p:cNvGrpSpPr/>
          <p:nvPr/>
        </p:nvGrpSpPr>
        <p:grpSpPr>
          <a:xfrm>
            <a:off x="4917188" y="3508119"/>
            <a:ext cx="1046842" cy="1302774"/>
            <a:chOff x="4917188" y="3508119"/>
            <a:chExt cx="1046842" cy="13027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821B7D-9885-5459-CC39-8C65EF762422}"/>
                    </a:ext>
                  </a:extLst>
                </p14:cNvPr>
                <p14:cNvContentPartPr/>
                <p14:nvPr/>
              </p14:nvContentPartPr>
              <p14:xfrm>
                <a:off x="4917188" y="3508119"/>
                <a:ext cx="1046842" cy="1286651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821B7D-9885-5459-CC39-8C65EF7624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99555" y="3490484"/>
                  <a:ext cx="1082468" cy="1322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F5AF87-882A-78A4-AD8F-17456CC154A6}"/>
                    </a:ext>
                  </a:extLst>
                </p14:cNvPr>
                <p14:cNvContentPartPr/>
                <p14:nvPr/>
              </p14:nvContentPartPr>
              <p14:xfrm>
                <a:off x="4967979" y="4716564"/>
                <a:ext cx="249032" cy="94329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F5AF87-882A-78A4-AD8F-17456CC154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50011" y="4698631"/>
                  <a:ext cx="284608" cy="1298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8CF829-AEDE-4B68-5DDB-24F851791A6F}"/>
              </a:ext>
            </a:extLst>
          </p:cNvPr>
          <p:cNvGrpSpPr/>
          <p:nvPr/>
        </p:nvGrpSpPr>
        <p:grpSpPr>
          <a:xfrm>
            <a:off x="1121107" y="2374764"/>
            <a:ext cx="5850194" cy="457899"/>
            <a:chOff x="1121107" y="2374764"/>
            <a:chExt cx="5850194" cy="45789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2038568-26EC-7BA1-F92E-67201F8D60DC}"/>
                    </a:ext>
                  </a:extLst>
                </p14:cNvPr>
                <p14:cNvContentPartPr/>
                <p14:nvPr/>
              </p14:nvContentPartPr>
              <p14:xfrm>
                <a:off x="1121107" y="2374764"/>
                <a:ext cx="5835283" cy="457899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2038568-26EC-7BA1-F92E-67201F8D60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3108" y="2357139"/>
                  <a:ext cx="5870921" cy="493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A4BF91-3CD4-5555-D30D-C681A44B4EC3}"/>
                    </a:ext>
                  </a:extLst>
                </p14:cNvPr>
                <p14:cNvContentPartPr/>
                <p14:nvPr/>
              </p14:nvContentPartPr>
              <p14:xfrm>
                <a:off x="6738649" y="2672376"/>
                <a:ext cx="232652" cy="85975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A4BF91-3CD4-5555-D30D-C681A44B4E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20670" y="2654823"/>
                  <a:ext cx="268251" cy="12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157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2DE0-AA5A-C6B9-BF3A-BE9CBE1F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Correlation between body variables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7B9218B4-2C28-2356-0E11-AB83D263C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589" y="1715011"/>
            <a:ext cx="3761403" cy="3699952"/>
          </a:xfr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7299B4C-6F13-B994-49B4-25C496039460}"/>
              </a:ext>
            </a:extLst>
          </p:cNvPr>
          <p:cNvSpPr txBox="1">
            <a:spLocks/>
          </p:cNvSpPr>
          <p:nvPr/>
        </p:nvSpPr>
        <p:spPr>
          <a:xfrm>
            <a:off x="5981495" y="1418559"/>
            <a:ext cx="5845278" cy="5415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ea typeface="Calibri"/>
                <a:cs typeface="Calibri"/>
              </a:rPr>
              <a:t>What do you expect with non-correlated variables?</a:t>
            </a:r>
            <a:endParaRPr lang="en-US"/>
          </a:p>
        </p:txBody>
      </p:sp>
      <p:pic>
        <p:nvPicPr>
          <p:cNvPr id="9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B0405BB-F561-7C93-6A37-65B99702B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2" r="8485" b="24848"/>
          <a:stretch/>
        </p:blipFill>
        <p:spPr>
          <a:xfrm>
            <a:off x="2421319" y="5546809"/>
            <a:ext cx="2141482" cy="1189944"/>
          </a:xfrm>
          <a:prstGeom prst="rect">
            <a:avLst/>
          </a:prstGeom>
        </p:spPr>
      </p:pic>
      <p:pic>
        <p:nvPicPr>
          <p:cNvPr id="11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C5AF0-0A8B-322F-4204-E8D2B109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267" y="1690432"/>
            <a:ext cx="3687661" cy="3663081"/>
          </a:xfrm>
          <a:prstGeom prst="rect">
            <a:avLst/>
          </a:prstGeom>
        </p:spPr>
      </p:pic>
      <p:pic>
        <p:nvPicPr>
          <p:cNvPr id="1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46808EC-AE2A-F778-9BCD-F3850483D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22" r="8520" b="24215"/>
          <a:stretch/>
        </p:blipFill>
        <p:spPr>
          <a:xfrm>
            <a:off x="7698659" y="5486399"/>
            <a:ext cx="2128477" cy="124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4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F249-F204-D49F-9B72-B1F59DFC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Calibri Light"/>
                <a:cs typeface="Calibri Light"/>
              </a:rPr>
              <a:t>What is PCA used for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71DF4-E36B-1AF3-7008-F48A8DD37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Calibri"/>
                <a:cs typeface="Calibri"/>
              </a:rPr>
              <a:t>Extremely useful for </a:t>
            </a:r>
            <a:r>
              <a:rPr lang="en-GB" b="1" dirty="0">
                <a:ea typeface="Calibri"/>
                <a:cs typeface="Calibri"/>
              </a:rPr>
              <a:t>visualising</a:t>
            </a:r>
            <a:r>
              <a:rPr lang="en-GB" dirty="0">
                <a:ea typeface="Calibri"/>
                <a:cs typeface="Calibri"/>
              </a:rPr>
              <a:t> high-dimensional (correlated) data</a:t>
            </a:r>
          </a:p>
          <a:p>
            <a:r>
              <a:rPr lang="en-GB" dirty="0">
                <a:ea typeface="Calibri"/>
                <a:cs typeface="Calibri"/>
              </a:rPr>
              <a:t>Very useful to </a:t>
            </a:r>
            <a:r>
              <a:rPr lang="en-GB" b="1" dirty="0">
                <a:ea typeface="Calibri"/>
                <a:cs typeface="Calibri"/>
              </a:rPr>
              <a:t>detect batch effects</a:t>
            </a:r>
          </a:p>
          <a:p>
            <a:pPr lvl="1"/>
            <a:r>
              <a:rPr lang="en-GB" dirty="0">
                <a:ea typeface="Calibri"/>
                <a:cs typeface="Calibri"/>
              </a:rPr>
              <a:t>Check association with sample variables!</a:t>
            </a:r>
          </a:p>
          <a:p>
            <a:r>
              <a:rPr lang="en-GB" dirty="0">
                <a:ea typeface="Calibri"/>
                <a:cs typeface="Calibri"/>
              </a:rPr>
              <a:t>Can be used to </a:t>
            </a:r>
            <a:r>
              <a:rPr lang="en-GB" b="1" dirty="0">
                <a:ea typeface="Calibri"/>
                <a:cs typeface="Calibri"/>
              </a:rPr>
              <a:t>correct unwanted variation</a:t>
            </a:r>
            <a:r>
              <a:rPr lang="en-GB" dirty="0">
                <a:ea typeface="Calibri"/>
                <a:cs typeface="Calibri"/>
              </a:rPr>
              <a:t> (e.g., GWAS, cell type composition)</a:t>
            </a:r>
          </a:p>
          <a:p>
            <a:r>
              <a:rPr lang="en-GB" dirty="0">
                <a:ea typeface="Calibri"/>
                <a:cs typeface="Calibri"/>
              </a:rPr>
              <a:t>Can </a:t>
            </a:r>
            <a:r>
              <a:rPr lang="en-GB" b="1" dirty="0">
                <a:ea typeface="Calibri"/>
                <a:cs typeface="Calibri"/>
              </a:rPr>
              <a:t>summarise your data</a:t>
            </a:r>
            <a:r>
              <a:rPr lang="en-GB" dirty="0">
                <a:ea typeface="Calibri"/>
                <a:cs typeface="Calibri"/>
              </a:rPr>
              <a:t> for downstream analyses (e.g., single-cell RNA-</a:t>
            </a:r>
            <a:r>
              <a:rPr lang="en-GB" dirty="0" err="1">
                <a:ea typeface="Calibri"/>
                <a:cs typeface="Calibri"/>
              </a:rPr>
              <a:t>seq</a:t>
            </a:r>
            <a:r>
              <a:rPr lang="en-GB" dirty="0">
                <a:ea typeface="Calibri"/>
                <a:cs typeface="Calibri"/>
              </a:rPr>
              <a:t>, cell type composition)</a:t>
            </a:r>
            <a:br>
              <a:rPr lang="en-GB" dirty="0">
                <a:ea typeface="Calibri"/>
                <a:cs typeface="Calibri"/>
              </a:rPr>
            </a:br>
            <a:br>
              <a:rPr lang="en-GB" dirty="0">
                <a:ea typeface="Calibri"/>
                <a:cs typeface="Calibri"/>
              </a:rPr>
            </a:br>
            <a:r>
              <a:rPr lang="en-GB" i="1" dirty="0">
                <a:ea typeface="Calibri"/>
                <a:cs typeface="Calibri"/>
              </a:rPr>
              <a:t>PC1 is the "main line of variance" and can serve as a very good summary of your dataset (as long as it explains a lot of variance)</a:t>
            </a:r>
            <a:endParaRPr lang="en-GB" i="1" dirty="0"/>
          </a:p>
          <a:p>
            <a:endParaRPr lang="en-GB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11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CB49A-D0FC-29ED-0330-D5645224E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B30CF-2A22-D75B-917B-AB001E0DE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327211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9F8B-DCF2-21CD-7105-156A077F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DNA-seq </a:t>
            </a:r>
            <a:r>
              <a:rPr lang="en-US" i="1" dirty="0"/>
              <a:t>vs </a:t>
            </a:r>
            <a:r>
              <a:rPr lang="en-US" dirty="0"/>
              <a:t>RNA-seq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F419-558D-7DDB-F9DD-6D367CD0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“</a:t>
            </a:r>
            <a:r>
              <a:rPr lang="en-US" dirty="0" err="1"/>
              <a:t>omic</a:t>
            </a:r>
            <a:r>
              <a:rPr lang="en-US" dirty="0"/>
              <a:t>” platforms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96419CF-F0FD-D2AD-CC45-73D45B47E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67418"/>
              </p:ext>
            </p:extLst>
          </p:nvPr>
        </p:nvGraphicFramePr>
        <p:xfrm>
          <a:off x="2681287" y="3171832"/>
          <a:ext cx="6248402" cy="2119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1">
                  <a:extLst>
                    <a:ext uri="{9D8B030D-6E8A-4147-A177-3AD203B41FA5}">
                      <a16:colId xmlns:a16="http://schemas.microsoft.com/office/drawing/2014/main" val="3768516029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1267967828"/>
                    </a:ext>
                  </a:extLst>
                </a:gridCol>
              </a:tblGrid>
              <a:tr h="369782">
                <a:tc>
                  <a:txBody>
                    <a:bodyPr/>
                    <a:lstStyle/>
                    <a:p>
                      <a:r>
                        <a:rPr lang="en-US" dirty="0"/>
                        <a:t>DNA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 profiling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457788"/>
                  </a:ext>
                </a:extLst>
              </a:tr>
              <a:tr h="369782">
                <a:tc>
                  <a:txBody>
                    <a:bodyPr/>
                    <a:lstStyle/>
                    <a:p>
                      <a:r>
                        <a:rPr lang="en-US" dirty="0"/>
                        <a:t>Homogeneous (in space)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Heterogeneous (cells, tissues…)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19865"/>
                  </a:ext>
                </a:extLst>
              </a:tr>
              <a:tr h="369782">
                <a:tc>
                  <a:txBody>
                    <a:bodyPr/>
                    <a:lstStyle/>
                    <a:p>
                      <a:r>
                        <a:rPr lang="en-US" dirty="0"/>
                        <a:t>Static* (in time): </a:t>
                      </a:r>
                      <a:r>
                        <a:rPr lang="en-US" b="1" dirty="0"/>
                        <a:t>inert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Dynamic: </a:t>
                      </a:r>
                      <a:r>
                        <a:rPr lang="en-US" b="1" dirty="0"/>
                        <a:t>responsive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34252"/>
                  </a:ext>
                </a:extLst>
              </a:tr>
              <a:tr h="369782">
                <a:tc>
                  <a:txBody>
                    <a:bodyPr/>
                    <a:lstStyle/>
                    <a:p>
                      <a:r>
                        <a:rPr lang="en-US" dirty="0"/>
                        <a:t>Redundant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Necessary / sufficient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499251"/>
                  </a:ext>
                </a:extLst>
              </a:tr>
              <a:tr h="369782">
                <a:tc>
                  <a:txBody>
                    <a:bodyPr/>
                    <a:lstStyle/>
                    <a:p>
                      <a:r>
                        <a:rPr lang="en-US" dirty="0"/>
                        <a:t>We care about the sequence (qual)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 care about the amounts (quant)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5201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03BDCC-0CF9-148B-4CD2-2352B613452A}"/>
              </a:ext>
            </a:extLst>
          </p:cNvPr>
          <p:cNvSpPr txBox="1"/>
          <p:nvPr/>
        </p:nvSpPr>
        <p:spPr>
          <a:xfrm>
            <a:off x="6491289" y="5505085"/>
            <a:ext cx="261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just longer time-scales…</a:t>
            </a:r>
          </a:p>
        </p:txBody>
      </p:sp>
    </p:spTree>
    <p:extLst>
      <p:ext uri="{BB962C8B-B14F-4D97-AF65-F5344CB8AC3E}">
        <p14:creationId xmlns:p14="http://schemas.microsoft.com/office/powerpoint/2010/main" val="352432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E04-921F-1742-716F-20AC0749B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RNA-sequencing technology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622C4-821E-D025-6FA6-F2197ADD10DE}"/>
              </a:ext>
            </a:extLst>
          </p:cNvPr>
          <p:cNvSpPr/>
          <p:nvPr/>
        </p:nvSpPr>
        <p:spPr>
          <a:xfrm>
            <a:off x="6121003" y="2924175"/>
            <a:ext cx="194072" cy="280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68E3B1-87F4-7AFD-6A20-230B9DF7B1F3}"/>
              </a:ext>
            </a:extLst>
          </p:cNvPr>
          <p:cNvSpPr/>
          <p:nvPr/>
        </p:nvSpPr>
        <p:spPr>
          <a:xfrm>
            <a:off x="10102598" y="3009900"/>
            <a:ext cx="169069" cy="332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30C5350-DBC9-74C4-79CE-35F14883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17" y="1487471"/>
            <a:ext cx="4397599" cy="5262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12FD2E-2120-64E9-C8D5-9EACA39B0FF2}"/>
              </a:ext>
            </a:extLst>
          </p:cNvPr>
          <p:cNvSpPr txBox="1"/>
          <p:nvPr/>
        </p:nvSpPr>
        <p:spPr>
          <a:xfrm>
            <a:off x="8192836" y="6488105"/>
            <a:ext cx="3988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https://cmb.i-learn.unito.it/mod/wiki/prettyview.php?pageid=139</a:t>
            </a:r>
          </a:p>
        </p:txBody>
      </p:sp>
    </p:spTree>
    <p:extLst>
      <p:ext uri="{BB962C8B-B14F-4D97-AF65-F5344CB8AC3E}">
        <p14:creationId xmlns:p14="http://schemas.microsoft.com/office/powerpoint/2010/main" val="27283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C86A-39F9-EC3D-C62B-B5539BA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biology dogma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B2EDD8-784A-3451-5328-4F2DE6F16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801257"/>
              </p:ext>
            </p:extLst>
          </p:nvPr>
        </p:nvGraphicFramePr>
        <p:xfrm>
          <a:off x="3008685" y="2533084"/>
          <a:ext cx="6063118" cy="2476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CF917B-BCF6-A009-1EBD-B598D4194C54}"/>
              </a:ext>
            </a:extLst>
          </p:cNvPr>
          <p:cNvSpPr txBox="1"/>
          <p:nvPr/>
        </p:nvSpPr>
        <p:spPr>
          <a:xfrm>
            <a:off x="3142627" y="4222803"/>
            <a:ext cx="133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C514C-769A-6AB9-A0A8-E96CC9CE3138}"/>
              </a:ext>
            </a:extLst>
          </p:cNvPr>
          <p:cNvSpPr txBox="1"/>
          <p:nvPr/>
        </p:nvSpPr>
        <p:spPr>
          <a:xfrm>
            <a:off x="5375695" y="4222803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messenger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63DD8-2380-93C4-9681-CB3241FCB070}"/>
              </a:ext>
            </a:extLst>
          </p:cNvPr>
          <p:cNvSpPr txBox="1"/>
          <p:nvPr/>
        </p:nvSpPr>
        <p:spPr>
          <a:xfrm>
            <a:off x="7563041" y="4222803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5C75E89C-6C5B-28BF-F7E0-48FF7D9E088E}"/>
              </a:ext>
            </a:extLst>
          </p:cNvPr>
          <p:cNvSpPr/>
          <p:nvPr/>
        </p:nvSpPr>
        <p:spPr>
          <a:xfrm flipH="1">
            <a:off x="4769309" y="2398147"/>
            <a:ext cx="3505199" cy="903320"/>
          </a:xfrm>
          <a:prstGeom prst="uturnArrow">
            <a:avLst>
              <a:gd name="adj1" fmla="val 6180"/>
              <a:gd name="adj2" fmla="val 16476"/>
              <a:gd name="adj3" fmla="val 30860"/>
              <a:gd name="adj4" fmla="val 43750"/>
              <a:gd name="adj5" fmla="val 10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U-Turn 23">
            <a:extLst>
              <a:ext uri="{FF2B5EF4-FFF2-40B4-BE49-F238E27FC236}">
                <a16:creationId xmlns:a16="http://schemas.microsoft.com/office/drawing/2014/main" id="{4DBA9555-35E6-12CB-4C05-BFD35A5C2918}"/>
              </a:ext>
            </a:extLst>
          </p:cNvPr>
          <p:cNvSpPr/>
          <p:nvPr/>
        </p:nvSpPr>
        <p:spPr>
          <a:xfrm flipH="1">
            <a:off x="7050496" y="2669237"/>
            <a:ext cx="1025091" cy="615386"/>
          </a:xfrm>
          <a:prstGeom prst="uturnArrow">
            <a:avLst>
              <a:gd name="adj1" fmla="val 8526"/>
              <a:gd name="adj2" fmla="val 23905"/>
              <a:gd name="adj3" fmla="val 42591"/>
              <a:gd name="adj4" fmla="val 43750"/>
              <a:gd name="adj5" fmla="val 10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B0AA4646-B03D-B702-1F83-A817047F808B}"/>
              </a:ext>
            </a:extLst>
          </p:cNvPr>
          <p:cNvSpPr/>
          <p:nvPr/>
        </p:nvSpPr>
        <p:spPr>
          <a:xfrm rot="2484225">
            <a:off x="8500939" y="3045515"/>
            <a:ext cx="1089405" cy="615386"/>
          </a:xfrm>
          <a:prstGeom prst="uturnArrow">
            <a:avLst>
              <a:gd name="adj1" fmla="val 8526"/>
              <a:gd name="adj2" fmla="val 23905"/>
              <a:gd name="adj3" fmla="val 42591"/>
              <a:gd name="adj4" fmla="val 43750"/>
              <a:gd name="adj5" fmla="val 100000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B3435E-11D7-961E-AA14-D46A9D8A0A6D}"/>
              </a:ext>
            </a:extLst>
          </p:cNvPr>
          <p:cNvSpPr txBox="1"/>
          <p:nvPr/>
        </p:nvSpPr>
        <p:spPr>
          <a:xfrm>
            <a:off x="8101256" y="2462962"/>
            <a:ext cx="13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regulation</a:t>
            </a:r>
          </a:p>
        </p:txBody>
      </p:sp>
    </p:spTree>
    <p:extLst>
      <p:ext uri="{BB962C8B-B14F-4D97-AF65-F5344CB8AC3E}">
        <p14:creationId xmlns:p14="http://schemas.microsoft.com/office/powerpoint/2010/main" val="626593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8975-7213-756D-CF89-100FD700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F4430-D2F3-1AF2-557A-4A0DDACFB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Options</a:t>
            </a:r>
          </a:p>
          <a:p>
            <a:pPr lvl="1"/>
            <a:r>
              <a:rPr lang="en-US" dirty="0"/>
              <a:t>RNA isolation methods (rRNA removal, mRNA selection)</a:t>
            </a:r>
          </a:p>
          <a:p>
            <a:pPr lvl="1"/>
            <a:r>
              <a:rPr lang="en-US" dirty="0"/>
              <a:t>Read length (50, 75, 100…)</a:t>
            </a:r>
          </a:p>
          <a:p>
            <a:pPr lvl="2"/>
            <a:r>
              <a:rPr lang="en-US" dirty="0"/>
              <a:t>50 is enough for a global profiling</a:t>
            </a:r>
          </a:p>
          <a:p>
            <a:pPr lvl="2"/>
            <a:r>
              <a:rPr lang="en-US" dirty="0"/>
              <a:t>longer reads become important for de novo assembly and isoform quantification</a:t>
            </a:r>
          </a:p>
          <a:p>
            <a:pPr lvl="1"/>
            <a:r>
              <a:rPr lang="en-US" dirty="0"/>
              <a:t>Read depth per sample (most studies 30-60 million per sample)</a:t>
            </a:r>
          </a:p>
          <a:p>
            <a:pPr lvl="2"/>
            <a:r>
              <a:rPr lang="en-US" dirty="0"/>
              <a:t>20 million for “simple” transcriptome profiling (e.g., cell culture)</a:t>
            </a:r>
          </a:p>
          <a:p>
            <a:pPr lvl="2"/>
            <a:r>
              <a:rPr lang="en-US" dirty="0"/>
              <a:t>40 million for global profiling (e.g., total RNA, splicing isoforms, low-expressed transcripts)</a:t>
            </a:r>
          </a:p>
          <a:p>
            <a:pPr lvl="2"/>
            <a:r>
              <a:rPr lang="en-US" dirty="0"/>
              <a:t>150 million for assembly of new transcripts</a:t>
            </a:r>
          </a:p>
          <a:p>
            <a:pPr lvl="1"/>
            <a:r>
              <a:rPr lang="en-US" dirty="0"/>
              <a:t>Single-end </a:t>
            </a:r>
            <a:r>
              <a:rPr lang="en-US" i="1" dirty="0"/>
              <a:t>vs </a:t>
            </a:r>
            <a:r>
              <a:rPr lang="en-US" dirty="0"/>
              <a:t>paired-end</a:t>
            </a:r>
          </a:p>
          <a:p>
            <a:pPr lvl="2"/>
            <a:r>
              <a:rPr lang="en-US" dirty="0"/>
              <a:t>SE/PE for global gene expression profiling</a:t>
            </a:r>
          </a:p>
          <a:p>
            <a:pPr lvl="2"/>
            <a:r>
              <a:rPr lang="en-US" dirty="0"/>
              <a:t>PE for novel transcriptome assembly or degraded tissue</a:t>
            </a:r>
          </a:p>
          <a:p>
            <a:pPr lvl="1"/>
            <a:r>
              <a:rPr lang="en-US" dirty="0"/>
              <a:t>Number of replicates (absolute minimum: 2, minimum: 3)</a:t>
            </a:r>
          </a:p>
          <a:p>
            <a:pPr lvl="1"/>
            <a:r>
              <a:rPr lang="en-US" dirty="0"/>
              <a:t>Pooling of samples</a:t>
            </a:r>
          </a:p>
          <a:p>
            <a:pPr lvl="1"/>
            <a:endParaRPr lang="en-US" dirty="0"/>
          </a:p>
          <a:p>
            <a:r>
              <a:rPr lang="en-US" dirty="0"/>
              <a:t>More depth or more replicates? ALWAYS MORE REPLICATES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56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A00F-7EE5-20A1-ABA1-6172458E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6DC03B-D536-4698-EE72-87078C0D5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1536193"/>
              </p:ext>
            </p:extLst>
          </p:nvPr>
        </p:nvGraphicFramePr>
        <p:xfrm>
          <a:off x="838200" y="1825625"/>
          <a:ext cx="10515600" cy="243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A50B33-D729-3BA6-96FA-BDA6DF2A5011}"/>
              </a:ext>
            </a:extLst>
          </p:cNvPr>
          <p:cNvSpPr txBox="1"/>
          <p:nvPr/>
        </p:nvSpPr>
        <p:spPr>
          <a:xfrm>
            <a:off x="2724151" y="5114925"/>
            <a:ext cx="719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a multitude of tools (and Review papers) for each of these steps!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64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010B-D4CE-B76D-3788-A995C00C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reads: FASTQ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D6DB-29CC-5FE1-019E-806323F35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034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FASTQ</a:t>
            </a:r>
            <a:r>
              <a:rPr lang="en-US" dirty="0"/>
              <a:t> formatted data is what you generally get from the sequencing provider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Single-end?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sample01.fastq.gz</a:t>
            </a:r>
          </a:p>
          <a:p>
            <a:r>
              <a:rPr 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Paired-end?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sample01.R1.fastq.gz</a:t>
            </a:r>
          </a:p>
          <a:p>
            <a:pPr marL="457200" lvl="1" indent="0">
              <a:buNone/>
            </a:pPr>
            <a:r>
              <a:rPr lang="en-US" sz="18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sample01.R2.fastq.gz</a:t>
            </a:r>
            <a:endParaRPr lang="en-US" dirty="0"/>
          </a:p>
          <a:p>
            <a:r>
              <a:rPr lang="en-US" dirty="0"/>
              <a:t>Figure out which files correspond to which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1F20E-FCD0-F9A9-3580-8F6B3F3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3" y="4395342"/>
            <a:ext cx="7805737" cy="19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7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30DC7-8284-089B-F6B6-AF524DBD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CDFD-7DA3-5A2B-5B57-7F63CE37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read (or pair of reads) is aligned against the reference genome</a:t>
            </a:r>
          </a:p>
          <a:p>
            <a:r>
              <a:rPr lang="en-US" dirty="0"/>
              <a:t>Output: alignment file in BAM (or SAM) format</a:t>
            </a:r>
          </a:p>
          <a:p>
            <a:r>
              <a:rPr lang="en-US" dirty="0"/>
              <a:t>Splice-aware tools:</a:t>
            </a:r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/>
              <a:t>Hisat2</a:t>
            </a:r>
          </a:p>
          <a:p>
            <a:r>
              <a:rPr lang="en-US" dirty="0"/>
              <a:t>Alternatively, </a:t>
            </a:r>
            <a:r>
              <a:rPr lang="en-US" dirty="0" err="1"/>
              <a:t>seudo</a:t>
            </a:r>
            <a:r>
              <a:rPr lang="en-US" dirty="0"/>
              <a:t>- (or quasi-)alignment: just quantify</a:t>
            </a:r>
          </a:p>
          <a:p>
            <a:pPr lvl="1"/>
            <a:r>
              <a:rPr lang="en-US" dirty="0"/>
              <a:t>Salmon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13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25442B-A260-C80A-BCCC-D678EDB8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24" y="3605833"/>
            <a:ext cx="10434027" cy="2714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E010B-D4CE-B76D-3788-A995C00C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D6DB-29CC-5FE1-019E-806323F35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084387"/>
          </a:xfrm>
        </p:spPr>
        <p:txBody>
          <a:bodyPr>
            <a:normAutofit/>
          </a:bodyPr>
          <a:lstStyle/>
          <a:p>
            <a:r>
              <a:rPr lang="en-US" sz="2400" dirty="0"/>
              <a:t>BAM is just compressed SAM</a:t>
            </a:r>
          </a:p>
          <a:p>
            <a:r>
              <a:rPr lang="en-US" sz="2400" dirty="0"/>
              <a:t>Operating with these files usually via </a:t>
            </a:r>
            <a:r>
              <a:rPr lang="en-US" sz="2400" b="1" dirty="0" err="1"/>
              <a:t>samtools</a:t>
            </a:r>
            <a:r>
              <a:rPr lang="en-US" sz="2400" dirty="0"/>
              <a:t> or </a:t>
            </a:r>
            <a:r>
              <a:rPr lang="en-US" sz="2400" b="1" dirty="0" err="1"/>
              <a:t>pysam</a:t>
            </a:r>
            <a:r>
              <a:rPr lang="en-US" sz="2400" dirty="0"/>
              <a:t> package</a:t>
            </a:r>
          </a:p>
          <a:p>
            <a:r>
              <a:rPr lang="en-US" sz="2400" dirty="0"/>
              <a:t>It has a header followed by one read per line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121FF-8E7E-FFDA-4A23-81120873B188}"/>
              </a:ext>
            </a:extLst>
          </p:cNvPr>
          <p:cNvSpPr txBox="1"/>
          <p:nvPr/>
        </p:nvSpPr>
        <p:spPr>
          <a:xfrm>
            <a:off x="8526453" y="6361967"/>
            <a:ext cx="2932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it’s just a text file!</a:t>
            </a:r>
          </a:p>
        </p:txBody>
      </p:sp>
    </p:spTree>
    <p:extLst>
      <p:ext uri="{BB962C8B-B14F-4D97-AF65-F5344CB8AC3E}">
        <p14:creationId xmlns:p14="http://schemas.microsoft.com/office/powerpoint/2010/main" val="1142846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CB09-321D-E60B-05FC-A65643B9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From FASTQ to differential expression in one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9831-D549-A004-8C74-720FB709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Nowadays, RNA-seq is very well established: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Linux bash</a:t>
            </a:r>
          </a:p>
          <a:p>
            <a:pPr marL="457200" lvl="1" indent="0">
              <a:buNone/>
            </a:pP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salmon quant -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i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hg38_index \</a:t>
            </a:r>
            <a:b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	-1 </a:t>
            </a:r>
            <a:r>
              <a:rPr lang="en-US" sz="1200" b="1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sample01.R1.fastq.gz 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\</a:t>
            </a:r>
            <a:b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	-2 </a:t>
            </a:r>
            <a:r>
              <a:rPr lang="en-US" sz="1200" b="1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sample01.R2.fastq.gz 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\</a:t>
            </a:r>
            <a:b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	-p 8 --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validateMappings</a:t>
            </a:r>
            <a:endParaRPr lang="en-US" sz="1200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txi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&lt;-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tximport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</a:t>
            </a:r>
            <a:r>
              <a:rPr lang="en-US" sz="1200" b="1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files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, type = "salmon", tx2gene = </a:t>
            </a:r>
            <a:r>
              <a:rPr lang="en-US" sz="1200" b="1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tx2gene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metadata &lt;-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read.table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("</a:t>
            </a:r>
            <a:r>
              <a:rPr lang="en-US" sz="1200" b="1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samples.csv"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sep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",", header = T)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&lt;-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DESeqDataSetFromTximport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txi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,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colData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= metadata, design = </a:t>
            </a:r>
            <a:r>
              <a:rPr lang="en-US" sz="1200" b="1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~ age + sex + condition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keep &lt;-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rowSums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(counts(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)) &gt;= 10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&lt;-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[keep, ]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&lt;- 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DESeq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res &lt;- results(</a:t>
            </a:r>
            <a:r>
              <a:rPr lang="en-US" sz="1200" dirty="0" err="1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dds</a:t>
            </a:r>
            <a:r>
              <a:rPr lang="en-US" sz="1200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2A374048-D666-BBFF-51B1-5A0F8303FF29}"/>
              </a:ext>
            </a:extLst>
          </p:cNvPr>
          <p:cNvSpPr/>
          <p:nvPr/>
        </p:nvSpPr>
        <p:spPr>
          <a:xfrm>
            <a:off x="5251785" y="3021469"/>
            <a:ext cx="3543300" cy="553453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91F1F-F3C1-8EBC-74A6-CD461708ABF2}"/>
              </a:ext>
            </a:extLst>
          </p:cNvPr>
          <p:cNvSpPr txBox="1"/>
          <p:nvPr/>
        </p:nvSpPr>
        <p:spPr>
          <a:xfrm>
            <a:off x="5368702" y="3167390"/>
            <a:ext cx="33094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https://combine-lab.github.io/salmon/getting_started/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92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02D0-7090-4D92-6BFB-68B8D95A0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Before sequencing...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584D72-96DD-744D-695E-2E15D41B1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29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0A7C-F74C-9F7C-66C6-7659C52F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in clinical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6D22-F397-0A38-3051-6D2947DCF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variables that may influence gene expression</a:t>
            </a:r>
          </a:p>
          <a:p>
            <a:pPr lvl="1"/>
            <a:r>
              <a:rPr lang="en-US" dirty="0"/>
              <a:t>Typically: </a:t>
            </a:r>
            <a:r>
              <a:rPr lang="en-US" b="1" dirty="0"/>
              <a:t>age</a:t>
            </a:r>
            <a:r>
              <a:rPr lang="en-US" dirty="0"/>
              <a:t> and </a:t>
            </a:r>
            <a:r>
              <a:rPr lang="en-US" b="1" dirty="0"/>
              <a:t>sex</a:t>
            </a:r>
          </a:p>
          <a:p>
            <a:pPr lvl="1"/>
            <a:r>
              <a:rPr lang="en-US" dirty="0"/>
              <a:t>Often: </a:t>
            </a:r>
            <a:r>
              <a:rPr lang="en-US" b="1" dirty="0"/>
              <a:t>batches</a:t>
            </a:r>
            <a:r>
              <a:rPr lang="en-US" dirty="0"/>
              <a:t> (sequencing, cohort, time of sampling...)</a:t>
            </a:r>
          </a:p>
          <a:p>
            <a:pPr lvl="1"/>
            <a:r>
              <a:rPr lang="en-US" b="1" dirty="0"/>
              <a:t>PMI</a:t>
            </a:r>
            <a:r>
              <a:rPr lang="en-US" dirty="0"/>
              <a:t>, </a:t>
            </a:r>
            <a:r>
              <a:rPr lang="en-US" b="1" dirty="0"/>
              <a:t>RIN</a:t>
            </a:r>
          </a:p>
          <a:p>
            <a:pPr lvl="1"/>
            <a:r>
              <a:rPr lang="en-US" b="1" dirty="0"/>
              <a:t>Tissue composition</a:t>
            </a:r>
            <a:r>
              <a:rPr lang="en-US" dirty="0"/>
              <a:t> (?)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Ensure your condition of interest is balanced in those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Complex experimental design? Groups should have </a:t>
            </a:r>
            <a:r>
              <a:rPr lang="en-US" b="1" dirty="0"/>
              <a:t>similar sizes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Minimize batches!</a:t>
            </a:r>
          </a:p>
          <a:p>
            <a:pPr lvl="1"/>
            <a:r>
              <a:rPr lang="en-US" dirty="0"/>
              <a:t>The less people working on the sample prep the best (throughout all stages)</a:t>
            </a:r>
          </a:p>
          <a:p>
            <a:pPr lvl="1"/>
            <a:r>
              <a:rPr lang="en-US" dirty="0"/>
              <a:t>Same day, same time when possible (within each stage)</a:t>
            </a:r>
          </a:p>
          <a:p>
            <a:pPr lvl="1"/>
            <a:r>
              <a:rPr lang="en-US" dirty="0"/>
              <a:t>Use same reagent kit</a:t>
            </a:r>
          </a:p>
          <a:p>
            <a:pPr lvl="1"/>
            <a:r>
              <a:rPr lang="en-US" dirty="0"/>
              <a:t>Mix samples in same lanes when possible</a:t>
            </a:r>
          </a:p>
          <a:p>
            <a:pPr lvl="1"/>
            <a:r>
              <a:rPr lang="en-US" dirty="0"/>
              <a:t>All in the same sequencing run</a:t>
            </a:r>
          </a:p>
          <a:p>
            <a:pPr lvl="1"/>
            <a:r>
              <a:rPr lang="en-US" b="1" dirty="0"/>
              <a:t>Deviations need be documented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More replicates rather than more depth!	</a:t>
            </a:r>
            <a:r>
              <a:rPr lang="en-US" b="1" dirty="0"/>
              <a:t>There will be dropouts!</a:t>
            </a:r>
          </a:p>
        </p:txBody>
      </p:sp>
    </p:spTree>
    <p:extLst>
      <p:ext uri="{BB962C8B-B14F-4D97-AF65-F5344CB8AC3E}">
        <p14:creationId xmlns:p14="http://schemas.microsoft.com/office/powerpoint/2010/main" val="410906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997A-9CC3-CF43-101C-78E0850F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8DB4-C5A3-D824-75DC-D75E3C65E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Most often you can look at the metadata before you sequence (even RIN)</a:t>
            </a:r>
          </a:p>
          <a:p>
            <a:r>
              <a:rPr lang="en-US" dirty="0"/>
              <a:t>Correlations between variables</a:t>
            </a:r>
          </a:p>
          <a:p>
            <a:pPr lvl="1"/>
            <a:r>
              <a:rPr lang="en-US" dirty="0"/>
              <a:t>Should not exist if the experiment was properly designed</a:t>
            </a:r>
          </a:p>
          <a:p>
            <a:pPr lvl="2"/>
            <a:r>
              <a:rPr lang="en-US" dirty="0"/>
              <a:t>Exceptions: RIN, cellularity</a:t>
            </a:r>
          </a:p>
          <a:p>
            <a:pPr lvl="1"/>
            <a:r>
              <a:rPr lang="en-US" b="1" dirty="0"/>
              <a:t>Condition of interest </a:t>
            </a:r>
            <a:r>
              <a:rPr lang="en-US" i="1" dirty="0"/>
              <a:t>vs </a:t>
            </a:r>
            <a:r>
              <a:rPr lang="en-US" b="1" dirty="0"/>
              <a:t>other variables</a:t>
            </a:r>
          </a:p>
          <a:p>
            <a:pPr lvl="2"/>
            <a:r>
              <a:rPr lang="en-US" dirty="0"/>
              <a:t>Confounding effect</a:t>
            </a:r>
          </a:p>
          <a:p>
            <a:pPr lvl="1"/>
            <a:r>
              <a:rPr lang="en-US" b="1" dirty="0"/>
              <a:t>Covariate</a:t>
            </a:r>
            <a:r>
              <a:rPr lang="en-US" dirty="0"/>
              <a:t> </a:t>
            </a:r>
            <a:r>
              <a:rPr lang="en-US" i="1" dirty="0"/>
              <a:t>vs</a:t>
            </a:r>
            <a:r>
              <a:rPr lang="en-US" dirty="0"/>
              <a:t> </a:t>
            </a:r>
            <a:r>
              <a:rPr lang="en-US" b="1" dirty="0"/>
              <a:t>covariate</a:t>
            </a:r>
          </a:p>
          <a:p>
            <a:pPr lvl="2"/>
            <a:r>
              <a:rPr lang="en-US" dirty="0"/>
              <a:t>Avoid collinearity in the linear regression</a:t>
            </a:r>
          </a:p>
          <a:p>
            <a:pPr lvl="2"/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1747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0B9C-3034-BD5C-D791-72BDBFD3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How do we assess association between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90C9-AE2B-AB60-0732-7BFD62E6A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5914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Is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condition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associated with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age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?</a:t>
            </a:r>
          </a:p>
          <a:p>
            <a:pPr lvl="1"/>
            <a:r>
              <a:rPr lang="en-US" i="1" dirty="0">
                <a:solidFill>
                  <a:schemeClr val="bg2">
                    <a:lumMod val="90000"/>
                  </a:schemeClr>
                </a:solidFill>
              </a:rPr>
              <a:t>is the average age different in cases and controls?</a:t>
            </a:r>
          </a:p>
          <a:p>
            <a:pPr lvl="1"/>
            <a:r>
              <a:rPr lang="en-US" i="1" dirty="0">
                <a:solidFill>
                  <a:schemeClr val="bg2">
                    <a:lumMod val="90000"/>
                  </a:schemeClr>
                </a:solidFill>
              </a:rPr>
              <a:t>t-test (case/control), ANOVA (PD/AD/control)</a:t>
            </a:r>
          </a:p>
          <a:p>
            <a:pPr lvl="1"/>
            <a:r>
              <a:rPr lang="en-US" i="1" dirty="0">
                <a:solidFill>
                  <a:schemeClr val="bg2">
                    <a:lumMod val="90000"/>
                  </a:schemeClr>
                </a:solidFill>
              </a:rPr>
              <a:t>Wilcoxon (case/control), Kruskal-Wallis (PD/AD/control)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Do we have an overrepresentation of muscle tissue for either cases or controls?</a:t>
            </a:r>
          </a:p>
          <a:p>
            <a:pPr lvl="1"/>
            <a:r>
              <a:rPr lang="en-US" i="1" dirty="0">
                <a:solidFill>
                  <a:schemeClr val="bg2">
                    <a:lumMod val="90000"/>
                  </a:schemeClr>
                </a:solidFill>
              </a:rPr>
              <a:t>Contingency table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Chi-square / Fisher's test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Is RIN associated with age?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Pearson correlation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Spearman correlation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1C9099-7689-CA53-8D85-744887DBD014}"/>
              </a:ext>
            </a:extLst>
          </p:cNvPr>
          <p:cNvGraphicFramePr>
            <a:graphicFrameLocks noGrp="1"/>
          </p:cNvGraphicFramePr>
          <p:nvPr/>
        </p:nvGraphicFramePr>
        <p:xfrm>
          <a:off x="6578602" y="2302976"/>
          <a:ext cx="5148178" cy="30203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4019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943276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447575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3337895825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2866567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1010386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424449">
                <a:tc>
                  <a:txBody>
                    <a:bodyPr/>
                    <a:lstStyle/>
                    <a:p>
                      <a:r>
                        <a:rPr lang="en-US" sz="1400" dirty="0"/>
                        <a:t>pfctx005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3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C86A-39F9-EC3D-C62B-B5539BA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organization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36A7C8-9B68-EC37-E911-F267F603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0642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Hierarchical organization</a:t>
            </a:r>
          </a:p>
          <a:p>
            <a:pPr lvl="1"/>
            <a:r>
              <a:rPr lang="en-US" sz="2000" dirty="0"/>
              <a:t>Also in different time/space scales!</a:t>
            </a:r>
          </a:p>
          <a:p>
            <a:r>
              <a:rPr lang="en-US" sz="2400" dirty="0"/>
              <a:t>Layer boundaries not always well defined</a:t>
            </a:r>
          </a:p>
          <a:p>
            <a:pPr lvl="1"/>
            <a:r>
              <a:rPr lang="en-US" sz="2000" dirty="0"/>
              <a:t>Regulation within- and between layers</a:t>
            </a:r>
          </a:p>
          <a:p>
            <a:r>
              <a:rPr lang="en-US" sz="2400" dirty="0"/>
              <a:t>“Dynamic” stability → homeostasis</a:t>
            </a:r>
          </a:p>
          <a:p>
            <a:r>
              <a:rPr lang="en-US" sz="2400" dirty="0"/>
              <a:t>Changes in one or more elements disrupting homeostasis → </a:t>
            </a:r>
            <a:r>
              <a:rPr lang="en-US" sz="2400" b="1" dirty="0"/>
              <a:t>Disease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Spot the significant* difference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5C94BA9D-D2F2-3BE6-8513-E02D7607E9A8}"/>
              </a:ext>
            </a:extLst>
          </p:cNvPr>
          <p:cNvGraphicFramePr/>
          <p:nvPr/>
        </p:nvGraphicFramePr>
        <p:xfrm>
          <a:off x="7411457" y="1804347"/>
          <a:ext cx="4691529" cy="4080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084FB3E-07E6-3895-416C-4FB2AEA40C0C}"/>
              </a:ext>
            </a:extLst>
          </p:cNvPr>
          <p:cNvSpPr txBox="1"/>
          <p:nvPr/>
        </p:nvSpPr>
        <p:spPr>
          <a:xfrm>
            <a:off x="8321040" y="1101186"/>
            <a:ext cx="2529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layers of biological organization</a:t>
            </a:r>
          </a:p>
        </p:txBody>
      </p:sp>
    </p:spTree>
    <p:extLst>
      <p:ext uri="{BB962C8B-B14F-4D97-AF65-F5344CB8AC3E}">
        <p14:creationId xmlns:p14="http://schemas.microsoft.com/office/powerpoint/2010/main" val="888029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C948-C697-5449-D698-8B4C07FFD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After sequencing...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4DD53C7-B51A-080F-F6D2-CBE24DB1A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4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534C5-2B22-26C6-1D6D-C24A3FF9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3580-A9B7-0B88-80C7-0056A095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149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This is boring, but important</a:t>
            </a:r>
          </a:p>
          <a:p>
            <a:r>
              <a:rPr lang="en-US" sz="2000" dirty="0"/>
              <a:t>Very specific to each platform</a:t>
            </a:r>
          </a:p>
          <a:p>
            <a:r>
              <a:rPr lang="en-US" sz="2000" dirty="0"/>
              <a:t>For bulk RNA-seq:</a:t>
            </a:r>
          </a:p>
          <a:p>
            <a:pPr lvl="1"/>
            <a:r>
              <a:rPr lang="en-US" sz="1800" dirty="0"/>
              <a:t>Do you want genes or transcripts?</a:t>
            </a:r>
          </a:p>
          <a:p>
            <a:pPr lvl="1"/>
            <a:r>
              <a:rPr lang="en-US" sz="1800" dirty="0"/>
              <a:t>Filter low-expressed genes</a:t>
            </a:r>
          </a:p>
          <a:p>
            <a:pPr lvl="2"/>
            <a:r>
              <a:rPr lang="en-US" sz="1600" dirty="0"/>
              <a:t>e.g., keep only genes with at least 10 reads in 25% of the samples</a:t>
            </a:r>
          </a:p>
          <a:p>
            <a:pPr lvl="1"/>
            <a:r>
              <a:rPr lang="en-US" sz="1800" dirty="0"/>
              <a:t>Consider removing genes in non-canonical chromosomes</a:t>
            </a:r>
          </a:p>
          <a:p>
            <a:pPr lvl="1"/>
            <a:r>
              <a:rPr lang="en-US" sz="1800" dirty="0"/>
              <a:t>Consider removing non protein-coding genes</a:t>
            </a:r>
          </a:p>
          <a:p>
            <a:pPr lvl="1"/>
            <a:r>
              <a:rPr lang="en-US" sz="1800" dirty="0"/>
              <a:t>Consider removing </a:t>
            </a:r>
            <a:r>
              <a:rPr lang="en-US" sz="1800" dirty="0" err="1"/>
              <a:t>mtDNA</a:t>
            </a:r>
            <a:r>
              <a:rPr lang="en-US" sz="1800" dirty="0"/>
              <a:t>/ribosomal genes</a:t>
            </a:r>
          </a:p>
          <a:p>
            <a:pPr lvl="1"/>
            <a:r>
              <a:rPr lang="en-US" sz="1800" dirty="0"/>
              <a:t>Pay attention to genes located in </a:t>
            </a:r>
            <a:r>
              <a:rPr lang="en-US" sz="1800" dirty="0">
                <a:hlinkClick r:id="rId2"/>
              </a:rPr>
              <a:t>sex chromosomes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F87AA-4D62-14FE-5962-E3E00225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32" y="2807636"/>
            <a:ext cx="2957154" cy="3582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DAD0E-D78E-BAE2-6762-F484FE52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180" y="5571572"/>
            <a:ext cx="4119204" cy="9777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FAB720-F12D-246D-F94D-23AAACCB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671" y="379054"/>
            <a:ext cx="5079963" cy="20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135-CA82-9452-5789-ADA39032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gene expression data*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7EFF38-4DA0-29D6-628B-E9FE24DF8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49321"/>
              </p:ext>
            </p:extLst>
          </p:nvPr>
        </p:nvGraphicFramePr>
        <p:xfrm>
          <a:off x="7035803" y="2312127"/>
          <a:ext cx="45385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851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957714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899962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890337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957714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A1BG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A1CF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A2ML1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A3GALT2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ZZZ3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BABD9CC-A8FB-3B97-3FDA-38189E122C38}"/>
              </a:ext>
            </a:extLst>
          </p:cNvPr>
          <p:cNvSpPr txBox="1"/>
          <p:nvPr/>
        </p:nvSpPr>
        <p:spPr>
          <a:xfrm>
            <a:off x="7127242" y="5900286"/>
            <a:ext cx="471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Valid for any other big data platform!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2EC921-97BF-C955-B187-DD3D6B6B8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8478" cy="4351338"/>
          </a:xfrm>
        </p:spPr>
        <p:txBody>
          <a:bodyPr/>
          <a:lstStyle/>
          <a:p>
            <a:r>
              <a:rPr lang="en-US" dirty="0"/>
              <a:t>Normalize the data</a:t>
            </a:r>
          </a:p>
          <a:p>
            <a:pPr lvl="1"/>
            <a:r>
              <a:rPr lang="en-US" dirty="0"/>
              <a:t>Divide counts by library sizes (sum of all counts in a sample)</a:t>
            </a:r>
          </a:p>
          <a:p>
            <a:pPr lvl="1"/>
            <a:r>
              <a:rPr lang="en-US" dirty="0"/>
              <a:t>More sophisticated methods, of course</a:t>
            </a:r>
          </a:p>
          <a:p>
            <a:r>
              <a:rPr lang="en-US" dirty="0"/>
              <a:t>Count data typically requires a log transformation to bring it to shape</a:t>
            </a:r>
          </a:p>
        </p:txBody>
      </p:sp>
    </p:spTree>
    <p:extLst>
      <p:ext uri="{BB962C8B-B14F-4D97-AF65-F5344CB8AC3E}">
        <p14:creationId xmlns:p14="http://schemas.microsoft.com/office/powerpoint/2010/main" val="93728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1D5E-B946-70A7-94F6-E0F0AEC2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cell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1BBF-8B45-F94E-C0D6-8429F51B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Especially important in some tissues: brain and blood/PBMC</a:t>
            </a:r>
          </a:p>
          <a:p>
            <a:r>
              <a:rPr lang="en-US" dirty="0"/>
              <a:t>Multitude of methods</a:t>
            </a:r>
          </a:p>
          <a:p>
            <a:pPr lvl="1"/>
            <a:r>
              <a:rPr lang="en-US" dirty="0"/>
              <a:t>Marker Gene Profiles</a:t>
            </a:r>
          </a:p>
          <a:p>
            <a:pPr lvl="1"/>
            <a:r>
              <a:rPr lang="en-US" dirty="0"/>
              <a:t>Bisque</a:t>
            </a:r>
          </a:p>
          <a:p>
            <a:pPr lvl="1"/>
            <a:r>
              <a:rPr lang="en-US" dirty="0"/>
              <a:t>ABIS</a:t>
            </a:r>
          </a:p>
          <a:p>
            <a:pPr lvl="1"/>
            <a:r>
              <a:rPr lang="en-US" dirty="0"/>
              <a:t>CETS (brain, methylation)</a:t>
            </a:r>
          </a:p>
          <a:p>
            <a:pPr lvl="1"/>
            <a:r>
              <a:rPr lang="en-US" dirty="0"/>
              <a:t>CIBERSORT</a:t>
            </a:r>
          </a:p>
          <a:p>
            <a:pPr lvl="1"/>
            <a:r>
              <a:rPr lang="en-US" dirty="0"/>
              <a:t>SCADIE</a:t>
            </a:r>
          </a:p>
          <a:p>
            <a:pPr lvl="1"/>
            <a:r>
              <a:rPr lang="en-US" dirty="0"/>
              <a:t>DAISM-DNN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3CBCA9-0372-D9D9-1F2E-8DBF6A81286D}"/>
                  </a:ext>
                </a:extLst>
              </p14:cNvPr>
              <p14:cNvContentPartPr/>
              <p14:nvPr/>
            </p14:nvContentPartPr>
            <p14:xfrm>
              <a:off x="1240882" y="2694922"/>
              <a:ext cx="3056760" cy="698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3CBCA9-0372-D9D9-1F2E-8DBF6A8128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2242" y="2685922"/>
                <a:ext cx="3074400" cy="716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EB81B61-3CEF-8506-C02D-6F44ED7F5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33" r="10468"/>
          <a:stretch/>
        </p:blipFill>
        <p:spPr>
          <a:xfrm>
            <a:off x="6564430" y="3056019"/>
            <a:ext cx="3311090" cy="28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9135-CA82-9452-5789-ADA39032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gene expression data*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10CE-A6AF-931F-1017-DC365C574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33" y="1797695"/>
            <a:ext cx="3784906" cy="1325563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PCA</a:t>
            </a:r>
          </a:p>
          <a:p>
            <a:pPr lvl="1"/>
            <a:r>
              <a:rPr lang="en-US" sz="2000" dirty="0"/>
              <a:t>Color by sample variables</a:t>
            </a:r>
          </a:p>
          <a:p>
            <a:pPr lvl="1"/>
            <a:r>
              <a:rPr lang="en-US" sz="2000" dirty="0"/>
              <a:t>Test for association of main lines of variation with sample variables (including cell type estimates)</a:t>
            </a:r>
          </a:p>
          <a:p>
            <a:pPr lvl="1"/>
            <a:r>
              <a:rPr lang="en-US" sz="2000" dirty="0"/>
              <a:t>Detect </a:t>
            </a:r>
            <a:r>
              <a:rPr lang="en-US" sz="2000" b="1" dirty="0"/>
              <a:t>outliers</a:t>
            </a:r>
            <a:endParaRPr lang="en-US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9D4E9332-56F5-2001-6F90-D145CAB71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48" y="2776129"/>
            <a:ext cx="3716746" cy="371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29C5FD32-F422-F73A-9571-5FD9F0359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133" y="2825013"/>
            <a:ext cx="3467501" cy="346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EFC8A551-377D-AE8B-6A87-F14FDF76A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6948"/>
          <a:stretch/>
        </p:blipFill>
        <p:spPr bwMode="auto">
          <a:xfrm>
            <a:off x="934105" y="3094382"/>
            <a:ext cx="3339356" cy="19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>
            <a:extLst>
              <a:ext uri="{FF2B5EF4-FFF2-40B4-BE49-F238E27FC236}">
                <a16:creationId xmlns:a16="http://schemas.microsoft.com/office/drawing/2014/main" id="{6FF00F85-C8E4-F71E-3858-44CE304F1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b="15989"/>
          <a:stretch/>
        </p:blipFill>
        <p:spPr bwMode="auto">
          <a:xfrm>
            <a:off x="1145277" y="4958865"/>
            <a:ext cx="2367946" cy="16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196AEF-BF3F-F422-8B0E-4A3D9F6D729A}"/>
              </a:ext>
            </a:extLst>
          </p:cNvPr>
          <p:cNvSpPr txBox="1">
            <a:spLocks/>
          </p:cNvSpPr>
          <p:nvPr/>
        </p:nvSpPr>
        <p:spPr>
          <a:xfrm>
            <a:off x="8321113" y="1958205"/>
            <a:ext cx="3410087" cy="866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Heatmap</a:t>
            </a:r>
            <a:r>
              <a:rPr lang="en-US" sz="2400" dirty="0"/>
              <a:t> of expression</a:t>
            </a:r>
          </a:p>
          <a:p>
            <a:pPr lvl="1"/>
            <a:r>
              <a:rPr lang="en-US" sz="2000" dirty="0"/>
              <a:t>Typically, on most varying genes</a:t>
            </a:r>
          </a:p>
          <a:p>
            <a:pPr lvl="1"/>
            <a:r>
              <a:rPr lang="en-US" sz="2000" dirty="0"/>
              <a:t>Clustering of samples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4B7BC-77DB-1E70-01EE-B8B5B7466733}"/>
              </a:ext>
            </a:extLst>
          </p:cNvPr>
          <p:cNvSpPr txBox="1">
            <a:spLocks/>
          </p:cNvSpPr>
          <p:nvPr/>
        </p:nvSpPr>
        <p:spPr>
          <a:xfrm>
            <a:off x="4718357" y="1963844"/>
            <a:ext cx="3131045" cy="68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Correlations</a:t>
            </a:r>
            <a:r>
              <a:rPr lang="en-US" sz="2400" dirty="0"/>
              <a:t> in expression between samples</a:t>
            </a:r>
          </a:p>
          <a:p>
            <a:pPr lvl="1"/>
            <a:r>
              <a:rPr lang="en-US" sz="2000" dirty="0"/>
              <a:t>Identify potential </a:t>
            </a:r>
            <a:r>
              <a:rPr lang="en-US" sz="2000" b="1" dirty="0"/>
              <a:t>outliers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ACC149-21EC-EDBC-C603-2EFE72DF4769}"/>
              </a:ext>
            </a:extLst>
          </p:cNvPr>
          <p:cNvGrpSpPr/>
          <p:nvPr/>
        </p:nvGrpSpPr>
        <p:grpSpPr>
          <a:xfrm>
            <a:off x="7274842" y="2261482"/>
            <a:ext cx="1366530" cy="644040"/>
            <a:chOff x="7274842" y="2261482"/>
            <a:chExt cx="1366530" cy="6440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EBEE8D-09EE-5F3E-34AB-3207DE6C74E1}"/>
                </a:ext>
              </a:extLst>
            </p:cNvPr>
            <p:cNvSpPr txBox="1"/>
            <p:nvPr/>
          </p:nvSpPr>
          <p:spPr>
            <a:xfrm>
              <a:off x="7529144" y="2273039"/>
              <a:ext cx="1112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clustering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3EDCCC-5B94-AB20-6E03-AE6A3DED13F8}"/>
                    </a:ext>
                  </a:extLst>
                </p14:cNvPr>
                <p14:cNvContentPartPr/>
                <p14:nvPr/>
              </p14:nvContentPartPr>
              <p14:xfrm>
                <a:off x="7274842" y="2719042"/>
                <a:ext cx="487800" cy="16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3EDCCC-5B94-AB20-6E03-AE6A3DED13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6202" y="2710042"/>
                  <a:ext cx="505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948E1F-F557-8086-D698-11D5802023FE}"/>
                    </a:ext>
                  </a:extLst>
                </p14:cNvPr>
                <p14:cNvContentPartPr/>
                <p14:nvPr/>
              </p14:nvContentPartPr>
              <p14:xfrm>
                <a:off x="7286362" y="2863402"/>
                <a:ext cx="171720" cy="4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948E1F-F557-8086-D698-11D5802023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77362" y="2854762"/>
                  <a:ext cx="189360" cy="5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6192E6-0741-1C89-13C7-EC163C119F3F}"/>
                </a:ext>
              </a:extLst>
            </p:cNvPr>
            <p:cNvGrpSpPr/>
            <p:nvPr/>
          </p:nvGrpSpPr>
          <p:grpSpPr>
            <a:xfrm>
              <a:off x="8060722" y="2637322"/>
              <a:ext cx="390960" cy="247320"/>
              <a:chOff x="8060722" y="2637322"/>
              <a:chExt cx="390960" cy="24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20AB2F7-958B-0B64-BF83-772EDA4BF58D}"/>
                      </a:ext>
                    </a:extLst>
                  </p14:cNvPr>
                  <p14:cNvContentPartPr/>
                  <p14:nvPr/>
                </p14:nvContentPartPr>
                <p14:xfrm>
                  <a:off x="8060722" y="2637322"/>
                  <a:ext cx="390960" cy="2440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20AB2F7-958B-0B64-BF83-772EDA4BF58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052082" y="2628322"/>
                    <a:ext cx="40860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055C1DD-D843-C8FD-2FC1-E2FC065D8801}"/>
                      </a:ext>
                    </a:extLst>
                  </p14:cNvPr>
                  <p14:cNvContentPartPr/>
                  <p14:nvPr/>
                </p14:nvContentPartPr>
                <p14:xfrm>
                  <a:off x="8288602" y="2872762"/>
                  <a:ext cx="153360" cy="118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055C1DD-D843-C8FD-2FC1-E2FC065D880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279602" y="2864122"/>
                    <a:ext cx="171000" cy="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58BE51-2E3A-5D50-1182-3D365F9511CC}"/>
                    </a:ext>
                  </a:extLst>
                </p14:cNvPr>
                <p14:cNvContentPartPr/>
                <p14:nvPr/>
              </p14:nvContentPartPr>
              <p14:xfrm>
                <a:off x="7573642" y="2261482"/>
                <a:ext cx="1008720" cy="43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58BE51-2E3A-5D50-1182-3D365F9511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64642" y="2252482"/>
                  <a:ext cx="1026360" cy="45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25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CB1D-7E08-EC4A-9B9B-0DE51DA2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549AE-0024-B002-F833-21D489413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084"/>
            <a:ext cx="10515600" cy="37369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Decide on the covariates to model</a:t>
            </a:r>
          </a:p>
          <a:p>
            <a:pPr lvl="1"/>
            <a:r>
              <a:rPr lang="en-US" dirty="0"/>
              <a:t>Confounded </a:t>
            </a:r>
            <a:r>
              <a:rPr lang="en-US" i="1" dirty="0"/>
              <a:t>vs</a:t>
            </a:r>
            <a:r>
              <a:rPr lang="en-US" dirty="0"/>
              <a:t> explaining noise</a:t>
            </a:r>
          </a:p>
          <a:p>
            <a:pPr lvl="1"/>
            <a:r>
              <a:rPr lang="en-US" dirty="0"/>
              <a:t>"Regressing out" </a:t>
            </a:r>
            <a:r>
              <a:rPr lang="en-US" i="1" dirty="0"/>
              <a:t>vs "</a:t>
            </a:r>
            <a:r>
              <a:rPr lang="en-US" dirty="0"/>
              <a:t>accounting for"</a:t>
            </a:r>
          </a:p>
          <a:p>
            <a:pPr lvl="1"/>
            <a:r>
              <a:rPr lang="en-US" dirty="0"/>
              <a:t>Adding PCs </a:t>
            </a:r>
            <a:r>
              <a:rPr lang="en-US" i="1" dirty="0"/>
              <a:t>vs</a:t>
            </a:r>
            <a:r>
              <a:rPr lang="en-US" dirty="0"/>
              <a:t> "adding covariates"</a:t>
            </a:r>
          </a:p>
          <a:p>
            <a:pPr lvl="1"/>
            <a:r>
              <a:rPr lang="en-US" dirty="0"/>
              <a:t>Surrogate Variable Analysis (SVA) / </a:t>
            </a:r>
            <a:r>
              <a:rPr lang="en-US" dirty="0" err="1"/>
              <a:t>RUVseq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Fit a (generalized) linear model for each gene</a:t>
            </a:r>
          </a:p>
          <a:p>
            <a:pPr lvl="1"/>
            <a:r>
              <a:rPr lang="en-US" dirty="0"/>
              <a:t>Model gene expression of gene </a:t>
            </a:r>
            <a:r>
              <a:rPr lang="en-US" i="1" dirty="0" err="1"/>
              <a:t>i</a:t>
            </a:r>
            <a:r>
              <a:rPr lang="en-US" dirty="0"/>
              <a:t> by the effect of covariates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i="1" dirty="0" err="1"/>
              <a:t>expression</a:t>
            </a:r>
            <a:r>
              <a:rPr lang="en-US" i="1" baseline="-25000" dirty="0" err="1"/>
              <a:t>i</a:t>
            </a:r>
            <a:r>
              <a:rPr lang="en-US" i="1" dirty="0"/>
              <a:t> = b</a:t>
            </a:r>
            <a:r>
              <a:rPr lang="en-US" i="1" baseline="-25000" dirty="0"/>
              <a:t>0</a:t>
            </a:r>
            <a:r>
              <a:rPr lang="en-US" i="1" dirty="0"/>
              <a:t> + b</a:t>
            </a:r>
            <a:r>
              <a:rPr lang="en-US" i="1" baseline="-25000" dirty="0"/>
              <a:t>1</a:t>
            </a:r>
            <a:r>
              <a:rPr lang="en-US" i="1" dirty="0"/>
              <a:t>*</a:t>
            </a:r>
            <a:r>
              <a:rPr lang="en-US" b="1" i="1" dirty="0"/>
              <a:t>age</a:t>
            </a:r>
            <a:r>
              <a:rPr lang="en-US" i="1" dirty="0"/>
              <a:t> + b</a:t>
            </a:r>
            <a:r>
              <a:rPr lang="en-US" i="1" baseline="-25000" dirty="0"/>
              <a:t>2</a:t>
            </a:r>
            <a:r>
              <a:rPr lang="en-US" i="1" dirty="0"/>
              <a:t>*</a:t>
            </a:r>
            <a:r>
              <a:rPr lang="en-US" b="1" i="1" dirty="0"/>
              <a:t>sex</a:t>
            </a:r>
            <a:r>
              <a:rPr lang="en-US" i="1" dirty="0"/>
              <a:t> + b</a:t>
            </a:r>
            <a:r>
              <a:rPr lang="en-US" i="1" baseline="-25000" dirty="0"/>
              <a:t>3</a:t>
            </a:r>
            <a:r>
              <a:rPr lang="en-US" i="1" dirty="0"/>
              <a:t>*</a:t>
            </a:r>
            <a:r>
              <a:rPr lang="en-US" b="1" i="1" dirty="0"/>
              <a:t>condition</a:t>
            </a:r>
          </a:p>
          <a:p>
            <a:pPr lvl="1"/>
            <a:r>
              <a:rPr lang="en-US" dirty="0"/>
              <a:t>Test whether </a:t>
            </a:r>
            <a:r>
              <a:rPr lang="en-US" i="1" dirty="0"/>
              <a:t>b</a:t>
            </a:r>
            <a:r>
              <a:rPr lang="en-US" i="1" baseline="-25000" dirty="0"/>
              <a:t>3</a:t>
            </a:r>
            <a:r>
              <a:rPr lang="en-US" dirty="0"/>
              <a:t> (the slope) is significantly different from 0</a:t>
            </a:r>
          </a:p>
          <a:p>
            <a:pPr lvl="2"/>
            <a:r>
              <a:rPr lang="en-US" dirty="0"/>
              <a:t>Wald test</a:t>
            </a:r>
          </a:p>
          <a:p>
            <a:pPr lvl="2"/>
            <a:r>
              <a:rPr lang="en-US" dirty="0"/>
              <a:t>DESeq2: the slope (or "effect size") corresponds to the log2 fold change</a:t>
            </a:r>
          </a:p>
          <a:p>
            <a:pPr lvl="2"/>
            <a:r>
              <a:rPr lang="en-US" dirty="0"/>
              <a:t>Multiple testing correction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F1DB8-C5F7-AFBD-34B2-E19A60D39439}"/>
              </a:ext>
            </a:extLst>
          </p:cNvPr>
          <p:cNvGrpSpPr/>
          <p:nvPr/>
        </p:nvGrpSpPr>
        <p:grpSpPr>
          <a:xfrm>
            <a:off x="8198823" y="1847212"/>
            <a:ext cx="3724676" cy="2673101"/>
            <a:chOff x="6814495" y="3787412"/>
            <a:chExt cx="4753707" cy="32148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7E242A-47B2-1233-DB0C-95D41F51F0B1}"/>
                    </a:ext>
                  </a:extLst>
                </p14:cNvPr>
                <p14:cNvContentPartPr/>
                <p14:nvPr/>
              </p14:nvContentPartPr>
              <p14:xfrm>
                <a:off x="7334242" y="3787412"/>
                <a:ext cx="4213080" cy="251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7980E0-A68C-B5EE-3B52-550FA487D89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19943" y="3773939"/>
                  <a:ext cx="4241106" cy="2545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2B6BE6-5FB4-0182-0294-FF02B6E1C126}"/>
                    </a:ext>
                  </a:extLst>
                </p14:cNvPr>
                <p14:cNvContentPartPr/>
                <p14:nvPr/>
              </p14:nvContentPartPr>
              <p14:xfrm>
                <a:off x="6939682" y="3889292"/>
                <a:ext cx="326160" cy="41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CD4354-778A-91F6-C71C-043F39D3D1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25377" y="3875821"/>
                  <a:ext cx="354198" cy="4450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2507E4-270F-1441-359F-282B333AE7AD}"/>
                </a:ext>
              </a:extLst>
            </p:cNvPr>
            <p:cNvGrpSpPr/>
            <p:nvPr/>
          </p:nvGrpSpPr>
          <p:grpSpPr>
            <a:xfrm>
              <a:off x="11309722" y="6352412"/>
              <a:ext cx="258480" cy="150840"/>
              <a:chOff x="11309722" y="6212842"/>
              <a:chExt cx="25848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7AEA969D-214B-9750-7600-7ABDAA222FD5}"/>
                      </a:ext>
                    </a:extLst>
                  </p14:cNvPr>
                  <p14:cNvContentPartPr/>
                  <p14:nvPr/>
                </p14:nvContentPartPr>
                <p14:xfrm>
                  <a:off x="11405842" y="6222562"/>
                  <a:ext cx="162360" cy="1411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27B0CD8-2EBF-4C62-2F31-9BC2A83E94C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391550" y="6209635"/>
                    <a:ext cx="190373" cy="167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BF1CA3B-B1EB-236B-11FD-79F00726D75E}"/>
                      </a:ext>
                    </a:extLst>
                  </p14:cNvPr>
                  <p14:cNvContentPartPr/>
                  <p14:nvPr/>
                </p14:nvContentPartPr>
                <p14:xfrm>
                  <a:off x="11309722" y="6212842"/>
                  <a:ext cx="231120" cy="1335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2ADAC0E-9D36-9819-FE7E-6E58F914ED9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1295455" y="6199378"/>
                    <a:ext cx="259083" cy="159949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F0DE7D-93FA-8CD6-4CBD-62192F14BA8A}"/>
                </a:ext>
              </a:extLst>
            </p:cNvPr>
            <p:cNvSpPr txBox="1"/>
            <p:nvPr/>
          </p:nvSpPr>
          <p:spPr>
            <a:xfrm rot="16200000">
              <a:off x="6407568" y="4975977"/>
              <a:ext cx="1645199" cy="831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gene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2C7F56-B631-0C19-A6D3-71605FD56792}"/>
                </a:ext>
              </a:extLst>
            </p:cNvPr>
            <p:cNvSpPr txBox="1"/>
            <p:nvPr/>
          </p:nvSpPr>
          <p:spPr>
            <a:xfrm>
              <a:off x="8849515" y="6541418"/>
              <a:ext cx="1651259" cy="460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condition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CC7A49-6BDF-DC67-04EF-57CD3D69AC22}"/>
              </a:ext>
            </a:extLst>
          </p:cNvPr>
          <p:cNvGrpSpPr/>
          <p:nvPr/>
        </p:nvGrpSpPr>
        <p:grpSpPr>
          <a:xfrm>
            <a:off x="9039253" y="2209506"/>
            <a:ext cx="126388" cy="36751"/>
            <a:chOff x="7882882" y="2035402"/>
            <a:chExt cx="101520" cy="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0E31A3-38D8-3A89-DB48-9A013FCA7DF5}"/>
                    </a:ext>
                  </a:extLst>
                </p14:cNvPr>
                <p14:cNvContentPartPr/>
                <p14:nvPr/>
              </p14:nvContentPartPr>
              <p14:xfrm>
                <a:off x="7882882" y="2035402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93413C-D453-0560-4DFB-A6B647439E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47242" y="19997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4C17A9-220A-912D-E7D2-3DED66B9D5C0}"/>
                    </a:ext>
                  </a:extLst>
                </p14:cNvPr>
                <p14:cNvContentPartPr/>
                <p14:nvPr/>
              </p14:nvContentPartPr>
              <p14:xfrm>
                <a:off x="7984042" y="2064562"/>
                <a:ext cx="36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6C0564B-9917-7C25-7B62-A5223DE1F7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48402" y="20285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D12F28-93AD-B1B7-4E80-5642FB0C0D06}"/>
                  </a:ext>
                </a:extLst>
              </p14:cNvPr>
              <p14:cNvContentPartPr/>
              <p14:nvPr/>
            </p14:nvContentPartPr>
            <p14:xfrm>
              <a:off x="9087209" y="2479313"/>
              <a:ext cx="448" cy="448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D12F28-93AD-B1B7-4E80-5642FB0C0D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042409" y="2434513"/>
                <a:ext cx="89600" cy="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53A8773-E909-683D-81F7-1E31E544E10F}"/>
              </a:ext>
            </a:extLst>
          </p:cNvPr>
          <p:cNvGrpSpPr/>
          <p:nvPr/>
        </p:nvGrpSpPr>
        <p:grpSpPr>
          <a:xfrm>
            <a:off x="9027601" y="2682788"/>
            <a:ext cx="71709" cy="78432"/>
            <a:chOff x="7873522" y="2415562"/>
            <a:chExt cx="5760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13A12A-F15B-FCDB-72EA-C3FAA1FCAF37}"/>
                    </a:ext>
                  </a:extLst>
                </p14:cNvPr>
                <p14:cNvContentPartPr/>
                <p14:nvPr/>
              </p14:nvContentPartPr>
              <p14:xfrm>
                <a:off x="7873522" y="2415562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BD3DF27-012A-587A-0350-84D3C17022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37522" y="23799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F4E693-A2C9-E73F-32E3-3F6DF3BE403E}"/>
                    </a:ext>
                  </a:extLst>
                </p14:cNvPr>
                <p14:cNvContentPartPr/>
                <p14:nvPr/>
              </p14:nvContentPartPr>
              <p14:xfrm>
                <a:off x="7930762" y="2478202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B0D82C-C7BF-8A53-3DEE-74DD213B5F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95122" y="24422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5C22F40-C50D-7C67-AAEB-8DD3544B63EE}"/>
                  </a:ext>
                </a:extLst>
              </p14:cNvPr>
              <p14:cNvContentPartPr/>
              <p14:nvPr/>
            </p14:nvContentPartPr>
            <p14:xfrm>
              <a:off x="9117237" y="3451423"/>
              <a:ext cx="7619" cy="16583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5C22F40-C50D-7C67-AAEB-8DD3544B63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80956" y="3416140"/>
                <a:ext cx="79818" cy="86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B0E12D1-E055-3669-3386-D3993116129B}"/>
                  </a:ext>
                </a:extLst>
              </p14:cNvPr>
              <p14:cNvContentPartPr/>
              <p14:nvPr/>
            </p14:nvContentPartPr>
            <p14:xfrm>
              <a:off x="11178434" y="3257808"/>
              <a:ext cx="2689" cy="98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B0E12D1-E055-3669-3386-D399311612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144821" y="3221289"/>
                <a:ext cx="69578" cy="82532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2C0477F-8A4F-886C-CE20-80DDB526C5A1}"/>
              </a:ext>
            </a:extLst>
          </p:cNvPr>
          <p:cNvGrpSpPr/>
          <p:nvPr/>
        </p:nvGrpSpPr>
        <p:grpSpPr>
          <a:xfrm>
            <a:off x="11058321" y="3467558"/>
            <a:ext cx="174343" cy="210198"/>
            <a:chOff x="9504682" y="3045922"/>
            <a:chExt cx="1400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FE7508-F32B-0747-E363-B225F49A9F02}"/>
                    </a:ext>
                  </a:extLst>
                </p14:cNvPr>
                <p14:cNvContentPartPr/>
                <p14:nvPr/>
              </p14:nvContentPartPr>
              <p14:xfrm>
                <a:off x="9504682" y="3045922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311272-2FF2-23FA-244E-3658B5FBBE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9042" y="30102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7E5BA0-B74B-A3C7-28DD-359BF1CF5B60}"/>
                    </a:ext>
                  </a:extLst>
                </p14:cNvPr>
                <p14:cNvContentPartPr/>
                <p14:nvPr/>
              </p14:nvContentPartPr>
              <p14:xfrm>
                <a:off x="9528802" y="3214402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4BAD84C-D201-3F23-4BD5-5FD5B63980D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2802" y="317876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2587A7-5486-F47B-DAB2-7ED56473B38B}"/>
                    </a:ext>
                  </a:extLst>
                </p14:cNvPr>
                <p14:cNvContentPartPr/>
                <p14:nvPr/>
              </p14:nvContentPartPr>
              <p14:xfrm>
                <a:off x="9533842" y="3137722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7F8A9DD-8282-80F4-E98D-A65971197D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7842" y="31020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0B9F22F-70C5-23A5-8397-256208EDB168}"/>
                    </a:ext>
                  </a:extLst>
                </p14:cNvPr>
                <p14:cNvContentPartPr/>
                <p14:nvPr/>
              </p14:nvContentPartPr>
              <p14:xfrm>
                <a:off x="9644362" y="3205042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66BF44-92E3-650A-4E8C-6537E06A0E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608722" y="316904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614C3C-7566-BD45-1C9B-CFE61B6ADEEB}"/>
                    </a:ext>
                  </a:extLst>
                </p14:cNvPr>
                <p14:cNvContentPartPr/>
                <p14:nvPr/>
              </p14:nvContentPartPr>
              <p14:xfrm>
                <a:off x="9601162" y="3079762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36FDE2-B54C-B965-0744-92DDB0D13F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5162" y="304412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8D36F8F-EBE8-84EB-109C-B1D4AF601FF3}"/>
                  </a:ext>
                </a:extLst>
              </p14:cNvPr>
              <p14:cNvContentPartPr/>
              <p14:nvPr/>
            </p14:nvContentPartPr>
            <p14:xfrm>
              <a:off x="11172607" y="2838756"/>
              <a:ext cx="448" cy="448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8D36F8F-EBE8-84EB-109C-B1D4AF601FF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127807" y="2793956"/>
                <a:ext cx="89600" cy="8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1AB5FC9-51E9-1FAD-EAEC-0CBC0EBB3FEF}"/>
              </a:ext>
            </a:extLst>
          </p:cNvPr>
          <p:cNvGrpSpPr/>
          <p:nvPr/>
        </p:nvGrpSpPr>
        <p:grpSpPr>
          <a:xfrm>
            <a:off x="9037909" y="3917534"/>
            <a:ext cx="146556" cy="385438"/>
            <a:chOff x="7881802" y="3407362"/>
            <a:chExt cx="1177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8318D64-DD78-0CE7-6BB4-5E7830230D5E}"/>
                    </a:ext>
                  </a:extLst>
                </p14:cNvPr>
                <p14:cNvContentPartPr/>
                <p14:nvPr/>
              </p14:nvContentPartPr>
              <p14:xfrm>
                <a:off x="7954882" y="3407362"/>
                <a:ext cx="5760" cy="109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BC4F45-87C4-465F-27B9-F130AE8E8D3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45882" y="3398362"/>
                  <a:ext cx="23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749468-BA7D-D02B-3FE4-68EB05399AC0}"/>
                    </a:ext>
                  </a:extLst>
                </p14:cNvPr>
                <p14:cNvContentPartPr/>
                <p14:nvPr/>
              </p14:nvContentPartPr>
              <p14:xfrm>
                <a:off x="7881802" y="3574402"/>
                <a:ext cx="117720" cy="142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261B58D-1ED7-834E-D7F7-C517868E69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72802" y="3565762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F2DD1A-D4FF-5E85-E21A-D6A70F012DBD}"/>
              </a:ext>
            </a:extLst>
          </p:cNvPr>
          <p:cNvGrpSpPr/>
          <p:nvPr/>
        </p:nvGrpSpPr>
        <p:grpSpPr>
          <a:xfrm>
            <a:off x="11118377" y="3917534"/>
            <a:ext cx="102186" cy="380956"/>
            <a:chOff x="9552922" y="3407362"/>
            <a:chExt cx="8208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ADCE61-8444-991E-6EEA-755360B5715A}"/>
                    </a:ext>
                  </a:extLst>
                </p14:cNvPr>
                <p14:cNvContentPartPr/>
                <p14:nvPr/>
              </p14:nvContentPartPr>
              <p14:xfrm>
                <a:off x="9605842" y="3407362"/>
                <a:ext cx="360" cy="709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15BD09-14AC-101E-CCED-2CF22FDE99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596842" y="3398362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2B29F56-28EC-9297-826F-5F985D4D94E6}"/>
                    </a:ext>
                  </a:extLst>
                </p14:cNvPr>
                <p14:cNvContentPartPr/>
                <p14:nvPr/>
              </p14:nvContentPartPr>
              <p14:xfrm>
                <a:off x="9552922" y="3549202"/>
                <a:ext cx="82080" cy="164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FDF92F-F011-0124-C2EB-5B623B34F4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44282" y="3540562"/>
                  <a:ext cx="9972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E6851C3-CE94-78AB-276D-5C5D3919B217}"/>
                  </a:ext>
                </a:extLst>
              </p14:cNvPr>
              <p14:cNvContentPartPr/>
              <p14:nvPr/>
            </p14:nvContentPartPr>
            <p14:xfrm>
              <a:off x="8891000" y="2317370"/>
              <a:ext cx="2581200" cy="1329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E6851C3-CE94-78AB-276D-5C5D3919B21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82360" y="2308730"/>
                <a:ext cx="2598840" cy="1346760"/>
              </a:xfrm>
              <a:prstGeom prst="rect">
                <a:avLst/>
              </a:prstGeom>
            </p:spPr>
          </p:pic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8EC666FA-738A-801E-240B-A67213649085}"/>
              </a:ext>
            </a:extLst>
          </p:cNvPr>
          <p:cNvSpPr txBox="1"/>
          <p:nvPr/>
        </p:nvSpPr>
        <p:spPr>
          <a:xfrm>
            <a:off x="9601798" y="1477880"/>
            <a:ext cx="115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PDE10A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3D0972-6805-1A74-685A-EEE31B1AC1B9}"/>
              </a:ext>
            </a:extLst>
          </p:cNvPr>
          <p:cNvSpPr txBox="1"/>
          <p:nvPr/>
        </p:nvSpPr>
        <p:spPr>
          <a:xfrm>
            <a:off x="10121900" y="5295900"/>
            <a:ext cx="2070100" cy="38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per gene!!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086233E-B991-F9C8-6375-805BC89D2B13}"/>
                  </a:ext>
                </a:extLst>
              </p14:cNvPr>
              <p14:cNvContentPartPr/>
              <p14:nvPr/>
            </p14:nvContentPartPr>
            <p14:xfrm>
              <a:off x="10493690" y="4511880"/>
              <a:ext cx="225360" cy="885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086233E-B991-F9C8-6375-805BC89D2B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84690" y="4502880"/>
                <a:ext cx="24300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FA91D90-E026-4858-BBDF-3B7EB3236C9A}"/>
                  </a:ext>
                </a:extLst>
              </p14:cNvPr>
              <p14:cNvContentPartPr/>
              <p14:nvPr/>
            </p14:nvContentPartPr>
            <p14:xfrm>
              <a:off x="10515487" y="4533930"/>
              <a:ext cx="230040" cy="289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FA91D90-E026-4858-BBDF-3B7EB3236C9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06487" y="4524930"/>
                <a:ext cx="247680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6375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6459-8421-9677-6373-51B7A05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 enrichment analysis (GSEA)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2921-D917-049D-78F3-7B1DAB2D9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Hundreds of significant genes – how to summarize my findings?</a:t>
            </a:r>
          </a:p>
          <a:p>
            <a:r>
              <a:rPr lang="en-US" dirty="0"/>
              <a:t>Test for enrichment of functionally related genes either in the top or the bottom of the ranked list of genes</a:t>
            </a:r>
          </a:p>
          <a:p>
            <a:pPr lvl="1"/>
            <a:r>
              <a:rPr lang="en-US" dirty="0"/>
              <a:t>Ranked by –log(p), by stat, by log2foldchange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290" name="Picture 2" descr="How to do Gene Set Enrichment Analysis (GSEA) in R">
            <a:extLst>
              <a:ext uri="{FF2B5EF4-FFF2-40B4-BE49-F238E27FC236}">
                <a16:creationId xmlns:a16="http://schemas.microsoft.com/office/drawing/2014/main" id="{C094F768-B011-0B3E-51E1-8DAD80592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69" y="3681964"/>
            <a:ext cx="4326662" cy="249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79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5E13C3-BD04-7FDA-90D0-CE7953D4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We are done with theory for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E12FE-7F20-15B0-0A50-94A01F95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47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41E9-BFBC-46A2-138B-14202697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single cell RNA-seq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4170C-1439-67A1-73F9-36603FDA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primer</a:t>
            </a:r>
          </a:p>
        </p:txBody>
      </p:sp>
    </p:spTree>
    <p:extLst>
      <p:ext uri="{BB962C8B-B14F-4D97-AF65-F5344CB8AC3E}">
        <p14:creationId xmlns:p14="http://schemas.microsoft.com/office/powerpoint/2010/main" val="128175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5DA555-E04F-D0CC-5071-003DFC1A31C2}"/>
              </a:ext>
            </a:extLst>
          </p:cNvPr>
          <p:cNvSpPr/>
          <p:nvPr/>
        </p:nvSpPr>
        <p:spPr>
          <a:xfrm>
            <a:off x="6485549" y="4779536"/>
            <a:ext cx="4473870" cy="196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4C705-2A31-FE47-0DF4-722711B5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RNA-seq: human brain tissue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48D34-F125-031F-DBDF-1BBAF6AE6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41410" cy="4351338"/>
          </a:xfrm>
        </p:spPr>
        <p:txBody>
          <a:bodyPr numCol="1">
            <a:normAutofit/>
          </a:bodyPr>
          <a:lstStyle/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Bulk tissue comes with an inherent heterogeneity in cellular composition</a:t>
            </a:r>
            <a:br>
              <a:rPr lang="en-US" sz="1800" dirty="0"/>
            </a:br>
            <a:endParaRPr lang="en-US" sz="1800" dirty="0"/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Biological differences (e.g., secondary to neurodegeneration)</a:t>
            </a:r>
          </a:p>
          <a:p>
            <a:pPr marL="640080" lvl="1">
              <a:spcAft>
                <a:spcPts val="600"/>
              </a:spcAft>
            </a:pPr>
            <a:r>
              <a:rPr lang="en-US" sz="1600" dirty="0"/>
              <a:t>Neuronal loss and gliosis (especially in affected areas, e.g., </a:t>
            </a:r>
            <a:r>
              <a:rPr lang="en-US" sz="1600" dirty="0" err="1"/>
              <a:t>SNc</a:t>
            </a:r>
            <a:r>
              <a:rPr lang="en-US" sz="1600" dirty="0"/>
              <a:t> in PD)</a:t>
            </a:r>
            <a:br>
              <a:rPr lang="en-US" sz="1600" dirty="0"/>
            </a:br>
            <a:endParaRPr lang="en-US" sz="1600" dirty="0"/>
          </a:p>
          <a:p>
            <a:pPr marL="182880" indent="-1828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Technical variation in sample dissection and preparation</a:t>
            </a:r>
          </a:p>
          <a:p>
            <a:pPr marL="640080" lvl="1">
              <a:spcAft>
                <a:spcPts val="600"/>
              </a:spcAft>
            </a:pPr>
            <a:r>
              <a:rPr lang="en-US" sz="1600" dirty="0"/>
              <a:t>Uneven distribution of gray and white matter → variable fraction of oligodendrocytes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BC433D9-13BD-EB2A-83E4-4D941ACFB2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D7A22-575A-0AE6-A664-A12564C6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9D56E-2F3E-4536-87EE-99209655A1DB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939693A2-359F-5815-6F14-B3C867721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434"/>
          <a:stretch/>
        </p:blipFill>
        <p:spPr>
          <a:xfrm>
            <a:off x="6579609" y="3908955"/>
            <a:ext cx="4936098" cy="2194293"/>
          </a:xfrm>
          <a:prstGeom prst="rect">
            <a:avLst/>
          </a:prstGeom>
        </p:spPr>
      </p:pic>
      <p:pic>
        <p:nvPicPr>
          <p:cNvPr id="10" name="Picture 9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CC25568A-4E73-D3D1-398A-E4036EDE38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" t="11301" r="6762"/>
          <a:stretch/>
        </p:blipFill>
        <p:spPr>
          <a:xfrm>
            <a:off x="6673850" y="1611309"/>
            <a:ext cx="4756150" cy="19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E9F8-D0FD-7BEC-1E99-45BB2B8A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C7FB-9C33-63C1-75CA-81EEBCB9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8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 needle in the haystack</a:t>
            </a:r>
          </a:p>
          <a:p>
            <a:r>
              <a:rPr lang="en-US" sz="1800" dirty="0"/>
              <a:t>Models (in vitro, in vivo animal models)</a:t>
            </a:r>
          </a:p>
          <a:p>
            <a:pPr lvl="1"/>
            <a:r>
              <a:rPr lang="en-US" sz="1600" dirty="0"/>
              <a:t>Disruption/perturbation isolated from other variables</a:t>
            </a:r>
          </a:p>
          <a:p>
            <a:pPr lvl="1"/>
            <a:r>
              <a:rPr lang="en-US" sz="1600" dirty="0"/>
              <a:t>Translation to human disease often challenging</a:t>
            </a:r>
          </a:p>
          <a:p>
            <a:pPr lvl="1"/>
            <a:endParaRPr lang="en-US" sz="1600" dirty="0"/>
          </a:p>
          <a:p>
            <a:r>
              <a:rPr lang="en-US" sz="1800" dirty="0"/>
              <a:t>Human samples</a:t>
            </a:r>
          </a:p>
          <a:p>
            <a:pPr lvl="1"/>
            <a:r>
              <a:rPr lang="en-US" sz="1600" dirty="0"/>
              <a:t>Single cell </a:t>
            </a:r>
            <a:r>
              <a:rPr lang="en-US" sz="1600" i="1" dirty="0"/>
              <a:t>vs </a:t>
            </a:r>
            <a:r>
              <a:rPr lang="en-US" sz="1600" dirty="0"/>
              <a:t>tissue</a:t>
            </a:r>
          </a:p>
          <a:p>
            <a:pPr lvl="1"/>
            <a:r>
              <a:rPr lang="en-US" sz="1600" dirty="0"/>
              <a:t>Fresh tissue </a:t>
            </a:r>
            <a:r>
              <a:rPr lang="en-US" sz="1600" i="1" dirty="0"/>
              <a:t>vs</a:t>
            </a:r>
            <a:r>
              <a:rPr lang="en-US" sz="1600" dirty="0"/>
              <a:t> post-mortem tissue</a:t>
            </a:r>
          </a:p>
          <a:p>
            <a:pPr lvl="1"/>
            <a:endParaRPr lang="en-US" sz="1600" dirty="0"/>
          </a:p>
          <a:p>
            <a:r>
              <a:rPr lang="en-US" sz="1800" dirty="0"/>
              <a:t>Molecular readouts: samples as snapshots</a:t>
            </a:r>
          </a:p>
          <a:p>
            <a:pPr lvl="1"/>
            <a:r>
              <a:rPr lang="en-US" sz="1600" dirty="0"/>
              <a:t>Uni-dimensional / multi-dimensional observations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55D030-F94E-B8DF-AC10-E92816C6B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897215"/>
              </p:ext>
            </p:extLst>
          </p:nvPr>
        </p:nvGraphicFramePr>
        <p:xfrm>
          <a:off x="6336324" y="2597239"/>
          <a:ext cx="5226291" cy="213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E1CCBA-352E-74FC-8B09-46C3C67FEAEC}"/>
              </a:ext>
            </a:extLst>
          </p:cNvPr>
          <p:cNvSpPr txBox="1"/>
          <p:nvPr/>
        </p:nvSpPr>
        <p:spPr>
          <a:xfrm>
            <a:off x="6124323" y="4215864"/>
            <a:ext cx="1630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Epigenetic variation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0C32A-EFF0-C680-2160-0C7C013C7747}"/>
              </a:ext>
            </a:extLst>
          </p:cNvPr>
          <p:cNvSpPr txBox="1"/>
          <p:nvPr/>
        </p:nvSpPr>
        <p:spPr>
          <a:xfrm>
            <a:off x="9040472" y="2622815"/>
            <a:ext cx="1175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Histone</a:t>
            </a:r>
            <a:br>
              <a:rPr lang="en-US" sz="1400" dirty="0"/>
            </a:br>
            <a:r>
              <a:rPr lang="en-US" sz="1400" dirty="0"/>
              <a:t>modifications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9384A9-86CA-381C-1646-11C21988B684}"/>
              </a:ext>
            </a:extLst>
          </p:cNvPr>
          <p:cNvSpPr txBox="1"/>
          <p:nvPr/>
        </p:nvSpPr>
        <p:spPr>
          <a:xfrm>
            <a:off x="6331132" y="2772784"/>
            <a:ext cx="1436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Genetic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152234-8246-D286-1853-2C8DD5B08D66}"/>
              </a:ext>
            </a:extLst>
          </p:cNvPr>
          <p:cNvSpPr txBox="1"/>
          <p:nvPr/>
        </p:nvSpPr>
        <p:spPr>
          <a:xfrm>
            <a:off x="7714000" y="4624528"/>
            <a:ext cx="1617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Post-transcriptional</a:t>
            </a:r>
            <a:br>
              <a:rPr lang="en-US" sz="1400" dirty="0"/>
            </a:br>
            <a:r>
              <a:rPr lang="en-US" sz="1400" dirty="0"/>
              <a:t>modifications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2821B-9928-267A-4FAF-30AE5E520CA3}"/>
              </a:ext>
            </a:extLst>
          </p:cNvPr>
          <p:cNvSpPr txBox="1"/>
          <p:nvPr/>
        </p:nvSpPr>
        <p:spPr>
          <a:xfrm>
            <a:off x="10157385" y="2198142"/>
            <a:ext cx="147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Post-translational</a:t>
            </a:r>
            <a:br>
              <a:rPr lang="en-US" sz="1400" dirty="0"/>
            </a:br>
            <a:r>
              <a:rPr lang="en-US" sz="1400" dirty="0"/>
              <a:t>modifications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1073D7-639A-FAE4-1029-E1C1D4DE73D4}"/>
              </a:ext>
            </a:extLst>
          </p:cNvPr>
          <p:cNvSpPr txBox="1"/>
          <p:nvPr/>
        </p:nvSpPr>
        <p:spPr>
          <a:xfrm>
            <a:off x="10502998" y="4292950"/>
            <a:ext cx="1169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Protein levels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D4C4D1-D8FE-273E-EC57-F32E3C565697}"/>
              </a:ext>
            </a:extLst>
          </p:cNvPr>
          <p:cNvSpPr txBox="1"/>
          <p:nvPr/>
        </p:nvSpPr>
        <p:spPr>
          <a:xfrm>
            <a:off x="7613567" y="2443350"/>
            <a:ext cx="1359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Transcript levels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FD5060-76E4-52BB-215F-70902BC88E87}"/>
                  </a:ext>
                </a:extLst>
              </p14:cNvPr>
              <p14:cNvContentPartPr/>
              <p14:nvPr/>
            </p14:nvContentPartPr>
            <p14:xfrm>
              <a:off x="8527869" y="4052172"/>
              <a:ext cx="261000" cy="544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FD5060-76E4-52BB-215F-70902BC88E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8869" y="4043172"/>
                <a:ext cx="2786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96312F-0A88-89BB-D86F-AA3F50DB867A}"/>
                  </a:ext>
                </a:extLst>
              </p14:cNvPr>
              <p14:cNvContentPartPr/>
              <p14:nvPr/>
            </p14:nvContentPartPr>
            <p14:xfrm>
              <a:off x="8778560" y="4063810"/>
              <a:ext cx="70920" cy="134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96312F-0A88-89BB-D86F-AA3F50DB86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69920" y="4054810"/>
                <a:ext cx="885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4A9531-71E3-7E99-0FBC-E215781D26F1}"/>
                  </a:ext>
                </a:extLst>
              </p14:cNvPr>
              <p14:cNvContentPartPr/>
              <p14:nvPr/>
            </p14:nvContentPartPr>
            <p14:xfrm>
              <a:off x="6844280" y="3982810"/>
              <a:ext cx="133560" cy="30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4A9531-71E3-7E99-0FBC-E215781D26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5640" y="3974170"/>
                <a:ext cx="1512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00CDB17-78E0-B83F-7BE3-7D63843B0A55}"/>
                  </a:ext>
                </a:extLst>
              </p14:cNvPr>
              <p14:cNvContentPartPr/>
              <p14:nvPr/>
            </p14:nvContentPartPr>
            <p14:xfrm>
              <a:off x="6973209" y="3992409"/>
              <a:ext cx="360" cy="132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00CDB17-78E0-B83F-7BE3-7D63843B0A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4569" y="3983409"/>
                <a:ext cx="1800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1DC9234-6597-2F3E-0ED1-0A7BF92A2FD0}"/>
              </a:ext>
            </a:extLst>
          </p:cNvPr>
          <p:cNvGrpSpPr/>
          <p:nvPr/>
        </p:nvGrpSpPr>
        <p:grpSpPr>
          <a:xfrm>
            <a:off x="6941999" y="3023289"/>
            <a:ext cx="208080" cy="337320"/>
            <a:chOff x="6630849" y="3359839"/>
            <a:chExt cx="2080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C8D9FA6-D0A6-9311-CF1D-D9D711CB532C}"/>
                    </a:ext>
                  </a:extLst>
                </p14:cNvPr>
                <p14:cNvContentPartPr/>
                <p14:nvPr/>
              </p14:nvContentPartPr>
              <p14:xfrm>
                <a:off x="6630849" y="3359839"/>
                <a:ext cx="190800" cy="337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C8D9FA6-D0A6-9311-CF1D-D9D711CB53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22209" y="3350839"/>
                  <a:ext cx="2084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BDB12E-9041-8826-D3BF-82319E243832}"/>
                    </a:ext>
                  </a:extLst>
                </p14:cNvPr>
                <p14:cNvContentPartPr/>
                <p14:nvPr/>
              </p14:nvContentPartPr>
              <p14:xfrm>
                <a:off x="6819849" y="3545959"/>
                <a:ext cx="19080" cy="14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BDB12E-9041-8826-D3BF-82319E2438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1209" y="3537319"/>
                  <a:ext cx="367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152746-DB5F-53FC-C112-D77AB9C7F035}"/>
              </a:ext>
            </a:extLst>
          </p:cNvPr>
          <p:cNvGrpSpPr/>
          <p:nvPr/>
        </p:nvGrpSpPr>
        <p:grpSpPr>
          <a:xfrm>
            <a:off x="10165408" y="2961369"/>
            <a:ext cx="275040" cy="317160"/>
            <a:chOff x="10165408" y="3297919"/>
            <a:chExt cx="2750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84B3966-F6B0-CDD9-5B3C-6CC2B6CF64CD}"/>
                    </a:ext>
                  </a:extLst>
                </p14:cNvPr>
                <p14:cNvContentPartPr/>
                <p14:nvPr/>
              </p14:nvContentPartPr>
              <p14:xfrm>
                <a:off x="10165408" y="3297919"/>
                <a:ext cx="275040" cy="317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84B3966-F6B0-CDD9-5B3C-6CC2B6CF64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6408" y="3288919"/>
                  <a:ext cx="292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95449F-BAAB-D078-248B-E896D31D931A}"/>
                    </a:ext>
                  </a:extLst>
                </p14:cNvPr>
                <p14:cNvContentPartPr/>
                <p14:nvPr/>
              </p14:nvContentPartPr>
              <p14:xfrm>
                <a:off x="10398688" y="3463519"/>
                <a:ext cx="39960" cy="149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95449F-BAAB-D078-248B-E896D31D93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90048" y="3454879"/>
                  <a:ext cx="576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C01D81-4096-A1AF-46AC-8F3ECA16FF6C}"/>
              </a:ext>
            </a:extLst>
          </p:cNvPr>
          <p:cNvGrpSpPr/>
          <p:nvPr/>
        </p:nvGrpSpPr>
        <p:grpSpPr>
          <a:xfrm>
            <a:off x="10928248" y="3984489"/>
            <a:ext cx="147600" cy="349920"/>
            <a:chOff x="10928248" y="4321039"/>
            <a:chExt cx="1476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9666CF-7BC2-80E6-5695-8984E1275F53}"/>
                    </a:ext>
                  </a:extLst>
                </p14:cNvPr>
                <p14:cNvContentPartPr/>
                <p14:nvPr/>
              </p14:nvContentPartPr>
              <p14:xfrm>
                <a:off x="10928248" y="4324279"/>
                <a:ext cx="136080" cy="34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9666CF-7BC2-80E6-5695-8984E1275F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19608" y="4315639"/>
                  <a:ext cx="1537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7B3272-824C-C6F7-17EF-80D7DFA00AD4}"/>
                    </a:ext>
                  </a:extLst>
                </p14:cNvPr>
                <p14:cNvContentPartPr/>
                <p14:nvPr/>
              </p14:nvContentPartPr>
              <p14:xfrm>
                <a:off x="10959568" y="4321039"/>
                <a:ext cx="116280" cy="66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7B3272-824C-C6F7-17EF-80D7DFA00A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50568" y="4312399"/>
                  <a:ext cx="13392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19349E-963B-2A85-E0A0-D115F05BBD13}"/>
              </a:ext>
            </a:extLst>
          </p:cNvPr>
          <p:cNvGrpSpPr/>
          <p:nvPr/>
        </p:nvGrpSpPr>
        <p:grpSpPr>
          <a:xfrm>
            <a:off x="8243683" y="2734970"/>
            <a:ext cx="320400" cy="540000"/>
            <a:chOff x="8243683" y="3071520"/>
            <a:chExt cx="32040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320BD3-A259-0AEA-C8A0-EBBE3B411429}"/>
                    </a:ext>
                  </a:extLst>
                </p14:cNvPr>
                <p14:cNvContentPartPr/>
                <p14:nvPr/>
              </p14:nvContentPartPr>
              <p14:xfrm>
                <a:off x="8243683" y="3071520"/>
                <a:ext cx="320400" cy="540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320BD3-A259-0AEA-C8A0-EBBE3B4114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5043" y="3062880"/>
                  <a:ext cx="3380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583C80-B350-D65C-3738-D9C5312990E5}"/>
                    </a:ext>
                  </a:extLst>
                </p14:cNvPr>
                <p14:cNvContentPartPr/>
                <p14:nvPr/>
              </p14:nvContentPartPr>
              <p14:xfrm>
                <a:off x="8522683" y="3434040"/>
                <a:ext cx="36720" cy="15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583C80-B350-D65C-3738-D9C5312990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14043" y="3425040"/>
                  <a:ext cx="5436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127F096-0355-1D05-49C1-E3F238D1CA61}"/>
                  </a:ext>
                </a:extLst>
              </p14:cNvPr>
              <p14:cNvContentPartPr/>
              <p14:nvPr/>
            </p14:nvContentPartPr>
            <p14:xfrm>
              <a:off x="10829480" y="2717525"/>
              <a:ext cx="83880" cy="709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127F096-0355-1D05-49C1-E3F238D1CA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820480" y="2708885"/>
                <a:ext cx="10152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7E9B02F-9E98-9BA9-2F45-23E9FC62FD05}"/>
                  </a:ext>
                </a:extLst>
              </p14:cNvPr>
              <p14:cNvContentPartPr/>
              <p14:nvPr/>
            </p14:nvContentPartPr>
            <p14:xfrm>
              <a:off x="10843999" y="3356053"/>
              <a:ext cx="160920" cy="71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7E9B02F-9E98-9BA9-2F45-23E9FC62FD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5359" y="3347053"/>
                <a:ext cx="178560" cy="889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4" name="Content Placeholder 3">
            <a:extLst>
              <a:ext uri="{FF2B5EF4-FFF2-40B4-BE49-F238E27FC236}">
                <a16:creationId xmlns:a16="http://schemas.microsoft.com/office/drawing/2014/main" id="{84A2F978-F4EB-37E5-98A8-089211EF48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659208"/>
              </p:ext>
            </p:extLst>
          </p:nvPr>
        </p:nvGraphicFramePr>
        <p:xfrm>
          <a:off x="7813959" y="5532014"/>
          <a:ext cx="2366963" cy="1136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6" r:lo="rId37" r:qs="rId38" r:cs="rId39"/>
          </a:graphicData>
        </a:graphic>
      </p:graphicFrame>
    </p:spTree>
    <p:extLst>
      <p:ext uri="{BB962C8B-B14F-4D97-AF65-F5344CB8AC3E}">
        <p14:creationId xmlns:p14="http://schemas.microsoft.com/office/powerpoint/2010/main" val="1306274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90F6-96BA-3382-0A57-59CB130F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omic</a:t>
            </a:r>
            <a:r>
              <a:rPr lang="en-US" dirty="0"/>
              <a:t> layers - proteomics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37F80-9C3D-DBEA-06F0-880429DA8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0" tIns="0" rIns="0" bIns="0" numCol="1" rtlCol="0" anchor="t">
            <a:normAutofit fontScale="92500"/>
          </a:bodyPr>
          <a:lstStyle/>
          <a:p>
            <a:r>
              <a:rPr lang="en-US" sz="2400" dirty="0"/>
              <a:t>PSP is characterized by substantial neuronal loss in the globus pallidus</a:t>
            </a:r>
          </a:p>
          <a:p>
            <a:r>
              <a:rPr lang="en-US" sz="2400" dirty="0"/>
              <a:t>Jang et al. identified hundreds of differentially expressed proteins between PSP and healthy control samples</a:t>
            </a:r>
          </a:p>
          <a:p>
            <a:r>
              <a:rPr lang="en-US" sz="2400" dirty="0"/>
              <a:t>Suggested a down-regulation of mitochondrial pathways</a:t>
            </a:r>
          </a:p>
          <a:p>
            <a:r>
              <a:rPr lang="en-US" sz="2400" dirty="0"/>
              <a:t>Neuronal estimates were significantly decreased in PSP and highly associated with the general protein expression pattern</a:t>
            </a:r>
          </a:p>
          <a:p>
            <a:r>
              <a:rPr lang="en-US" sz="2400" dirty="0"/>
              <a:t>The significance of mitochondrial signal was lost</a:t>
            </a:r>
          </a:p>
          <a:p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FBEF83A-F751-C3B0-11AC-E05301637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1450" y="1690688"/>
            <a:ext cx="5181600" cy="4351338"/>
          </a:xfrm>
        </p:spPr>
        <p:txBody>
          <a:bodyPr>
            <a:normAutofit fontScale="92500"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696CF-2964-E2EF-1E56-4E317326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09D56E-2F3E-4536-87EE-99209655A1D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Grafik 5" descr="Ein Bild, das Text, Im Haus, Screenshot enthält.&#10;&#10;Beschreibung automatisch generiert.">
            <a:extLst>
              <a:ext uri="{FF2B5EF4-FFF2-40B4-BE49-F238E27FC236}">
                <a16:creationId xmlns:a16="http://schemas.microsoft.com/office/drawing/2014/main" id="{05554465-285E-10C7-8274-4D68B46B4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31" y="1690688"/>
            <a:ext cx="4449169" cy="18932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843966-AC2E-B31D-48A1-5B2D9897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531" y="4158542"/>
            <a:ext cx="4875243" cy="16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9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0787-7CA4-58D2-4520-C8C414B7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omic</a:t>
            </a:r>
            <a:r>
              <a:rPr lang="en-US" dirty="0"/>
              <a:t> layers - acetylation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E51B3-8D10-A5FF-2999-2F054638F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8199"/>
            <a:ext cx="5181600" cy="4068763"/>
          </a:xfrm>
        </p:spPr>
        <p:txBody>
          <a:bodyPr numCol="1">
            <a:normAutofit/>
          </a:bodyPr>
          <a:lstStyle/>
          <a:p>
            <a:r>
              <a:rPr lang="en-US" sz="2400" dirty="0"/>
              <a:t>Increased histone acetylation and histone protein levels in the PD brain</a:t>
            </a:r>
          </a:p>
          <a:p>
            <a:r>
              <a:rPr lang="en-US" sz="2400" dirty="0"/>
              <a:t>Cell composition is a major source of variation in bulk tissue H3K27ac </a:t>
            </a:r>
            <a:r>
              <a:rPr lang="en-US" sz="2400" dirty="0" err="1"/>
              <a:t>ChIP</a:t>
            </a:r>
            <a:r>
              <a:rPr lang="en-US" sz="2400" dirty="0"/>
              <a:t>-seq data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0B239E6-0341-209A-F797-2D5FBF0E24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95740-C21C-48AD-395E-7D80D796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09D56E-2F3E-4536-87EE-99209655A1DB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DC2DAE-AD12-2195-F864-9343046C8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92"/>
          <a:stretch/>
        </p:blipFill>
        <p:spPr>
          <a:xfrm>
            <a:off x="6172200" y="1509034"/>
            <a:ext cx="5305162" cy="21494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F4E8D6-D7A4-20A0-59A7-B34D32761CCF}"/>
              </a:ext>
            </a:extLst>
          </p:cNvPr>
          <p:cNvSpPr/>
          <p:nvPr/>
        </p:nvSpPr>
        <p:spPr>
          <a:xfrm>
            <a:off x="8513545" y="5772150"/>
            <a:ext cx="1982804" cy="90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D9BA5D-55A1-4981-E863-08146E5DE0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244" y="4033407"/>
            <a:ext cx="5181600" cy="2143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49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E7BF-E29E-ECF6-1666-EDF5E082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omic</a:t>
            </a:r>
            <a:r>
              <a:rPr lang="en-US" dirty="0"/>
              <a:t> layers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F4337C-037C-E455-CB25-1A79502AB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9650"/>
            <a:ext cx="5305496" cy="365125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Can we simply </a:t>
            </a:r>
            <a:r>
              <a:rPr lang="en-US" sz="2800" b="1" dirty="0"/>
              <a:t>adjust for sample cellularity?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Neighboring brain tissue samples exhibit substantial interindividual variation in cell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Minimal to no correlation between </a:t>
            </a:r>
            <a:r>
              <a:rPr lang="en-US" sz="2800" dirty="0" err="1"/>
              <a:t>omic</a:t>
            </a:r>
            <a:r>
              <a:rPr lang="en-US" sz="2800" dirty="0"/>
              <a:t> layers!!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Nuclear omics modalities (WGBS and H3K27ac) are more similar to each other than to transcriptomics-based estimates derived from whole tissue omics data</a:t>
            </a:r>
          </a:p>
          <a:p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0958E1B-8137-AEC9-2B9D-B69EDC2FE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59D2A-3773-2811-B11B-117092A0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09D56E-2F3E-4536-87EE-99209655A1D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FF97F5-352B-C23E-7ADE-6F885C1C3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90"/>
          <a:stretch/>
        </p:blipFill>
        <p:spPr>
          <a:xfrm>
            <a:off x="6302513" y="831942"/>
            <a:ext cx="5079791" cy="19460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EE4475-E9DF-E7E9-CA3D-794068513975}"/>
              </a:ext>
            </a:extLst>
          </p:cNvPr>
          <p:cNvSpPr/>
          <p:nvPr/>
        </p:nvSpPr>
        <p:spPr>
          <a:xfrm>
            <a:off x="341697" y="5846588"/>
            <a:ext cx="2444817" cy="684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1059AAFE-8D3C-16A6-CF6E-D7AC5C70F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14" y="3075067"/>
            <a:ext cx="4873333" cy="31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F96B-78E1-B550-7E6D-B75091AE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scRNA</a:t>
            </a:r>
            <a:r>
              <a:rPr lang="en-US" dirty="0">
                <a:cs typeface="Calibri Light"/>
              </a:rPr>
              <a:t>-seq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4AB0-D66E-E7FD-E6E7-A04D09905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806575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Gel Beads, cells or nuclei, enzymes, and partitioning oil are loaded onto a Next GEM chip</a:t>
            </a:r>
          </a:p>
          <a:p>
            <a:r>
              <a:rPr lang="en-US" dirty="0"/>
              <a:t>Barcoded Gel Beads are mixed with the cells or nuclei, enzymes, and partitioning oil to form tens of thousands of GEMs</a:t>
            </a:r>
          </a:p>
          <a:p>
            <a:r>
              <a:rPr lang="en-US" dirty="0"/>
              <a:t>Each GEM acts as an individual reaction droplet in which the Gel Beads are dissolved and molecules of interest from each cell are captured and barcoded</a:t>
            </a:r>
          </a:p>
          <a:p>
            <a:r>
              <a:rPr lang="en-US" dirty="0"/>
              <a:t>Fragments from the same cell or nucleus share a common 10x Barcode. Barcoded fragments are pooled for downstream reactions to create short-read NGS libraries</a:t>
            </a:r>
          </a:p>
        </p:txBody>
      </p:sp>
      <p:pic>
        <p:nvPicPr>
          <p:cNvPr id="1026" name="Picture 2" descr="Droplet encapsulation on the 10x Genomics Chromium">
            <a:extLst>
              <a:ext uri="{FF2B5EF4-FFF2-40B4-BE49-F238E27FC236}">
                <a16:creationId xmlns:a16="http://schemas.microsoft.com/office/drawing/2014/main" id="{15C100CD-0501-5253-17B0-A410BCD3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576" y="2058844"/>
            <a:ext cx="3807946" cy="169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FAA6B-94E2-5B5C-9F65-B6B484485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18" b="8708"/>
          <a:stretch/>
        </p:blipFill>
        <p:spPr>
          <a:xfrm>
            <a:off x="6826726" y="3867151"/>
            <a:ext cx="4843009" cy="2502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B2D7E-EDEF-BE4F-5A1D-E0A7963DF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178" y="481012"/>
            <a:ext cx="2045059" cy="15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6E1BB4-091F-A585-BFAC-406203F0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5110CD-69CA-2549-107C-A802E848B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need specialized alignment software: forward and reverse reads contain different type of information</a:t>
            </a:r>
          </a:p>
          <a:p>
            <a:r>
              <a:rPr lang="en-US" dirty="0" err="1"/>
              <a:t>Cellranger</a:t>
            </a:r>
            <a:r>
              <a:rPr lang="en-US" dirty="0"/>
              <a:t>, </a:t>
            </a:r>
            <a:r>
              <a:rPr lang="en-US" dirty="0" err="1"/>
              <a:t>STARsolo</a:t>
            </a:r>
            <a:r>
              <a:rPr lang="en-US" dirty="0"/>
              <a:t>, </a:t>
            </a:r>
            <a:r>
              <a:rPr lang="en-US" dirty="0" err="1"/>
              <a:t>Allevin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65C44-A3DC-BCD4-EA19-0755D4A715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First read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26 bp long 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16 bp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cell barcode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10 bp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UMI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Second read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100 bp recommended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mRNA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56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0C9D-55CE-6607-64FC-8B0FF4C8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matrix in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0A561-9A4A-5AFA-576A-27C8B488C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133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RNA-seq</a:t>
            </a:r>
          </a:p>
          <a:p>
            <a:r>
              <a:rPr lang="en-US" sz="2400" dirty="0"/>
              <a:t>Limited columns (observations)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7FF53-9F1E-28EB-73B0-6E7093181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133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Single cell RNA-seq</a:t>
            </a:r>
          </a:p>
          <a:p>
            <a:r>
              <a:rPr lang="en-US" sz="2400" dirty="0"/>
              <a:t>Columns in the (hundred) thousands</a:t>
            </a:r>
          </a:p>
          <a:p>
            <a:r>
              <a:rPr lang="en-US" sz="2400" dirty="0"/>
              <a:t>Nested design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F1DA84-5E47-BAAA-EE62-F8192DF13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80664"/>
              </p:ext>
            </p:extLst>
          </p:nvPr>
        </p:nvGraphicFramePr>
        <p:xfrm>
          <a:off x="880308" y="3210243"/>
          <a:ext cx="45385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851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957714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899962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890337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957714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A1BG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A1CF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A2ML1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A3GALT2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ZZZ3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CD3460-439D-567F-67FE-B77FBA77E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24989"/>
              </p:ext>
            </p:extLst>
          </p:nvPr>
        </p:nvGraphicFramePr>
        <p:xfrm>
          <a:off x="5725693" y="3465513"/>
          <a:ext cx="5934914" cy="27114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2513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731277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720642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712934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766887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  <a:gridCol w="766887">
                  <a:extLst>
                    <a:ext uri="{9D8B030D-6E8A-4147-A177-3AD203B41FA5}">
                      <a16:colId xmlns:a16="http://schemas.microsoft.com/office/drawing/2014/main" val="3897470374"/>
                    </a:ext>
                  </a:extLst>
                </a:gridCol>
                <a:gridCol w="766887">
                  <a:extLst>
                    <a:ext uri="{9D8B030D-6E8A-4147-A177-3AD203B41FA5}">
                      <a16:colId xmlns:a16="http://schemas.microsoft.com/office/drawing/2014/main" val="3515414634"/>
                    </a:ext>
                  </a:extLst>
                </a:gridCol>
                <a:gridCol w="766887">
                  <a:extLst>
                    <a:ext uri="{9D8B030D-6E8A-4147-A177-3AD203B41FA5}">
                      <a16:colId xmlns:a16="http://schemas.microsoft.com/office/drawing/2014/main" val="260392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/>
                        <a:t>gene_id</a:t>
                      </a:r>
                      <a:endParaRPr lang="en-US" sz="1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pfctx001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pfctx002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cell_1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cell_2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cell_4322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cell_1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cell_2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31795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r>
                        <a:rPr lang="en-US" sz="1000" dirty="0"/>
                        <a:t>A1BG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r>
                        <a:rPr lang="en-US" sz="1000" dirty="0"/>
                        <a:t>A1CF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US" sz="1000" dirty="0"/>
                        <a:t>A2M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3334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r>
                        <a:rPr lang="en-US" sz="1000" dirty="0"/>
                        <a:t>A2ML1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r>
                        <a:rPr lang="en-US" sz="1000" dirty="0"/>
                        <a:t>A3GALT2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9123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8767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ZZZ3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39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A497-2A0B-324D-4227-D46525E6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scRNA</a:t>
            </a:r>
            <a:r>
              <a:rPr lang="en-US" dirty="0"/>
              <a:t>-seq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034FD-E002-4418-844E-760D04BC9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60870" cy="18833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Quantify cellularity</a:t>
            </a:r>
          </a:p>
          <a:p>
            <a:r>
              <a:rPr lang="en-US" dirty="0"/>
              <a:t>Identify novel cell types or cell type subpopulations</a:t>
            </a:r>
          </a:p>
          <a:p>
            <a:r>
              <a:rPr lang="en-US" dirty="0"/>
              <a:t>Identify cell type markers</a:t>
            </a:r>
          </a:p>
          <a:p>
            <a:r>
              <a:rPr lang="en-US" dirty="0"/>
              <a:t>Differential expression </a:t>
            </a:r>
            <a:r>
              <a:rPr lang="en-US" i="1" dirty="0"/>
              <a:t>within</a:t>
            </a:r>
            <a:r>
              <a:rPr lang="en-US" dirty="0"/>
              <a:t> cell types</a:t>
            </a:r>
          </a:p>
          <a:p>
            <a:r>
              <a:rPr lang="en-US" dirty="0"/>
              <a:t>Cell type trajectories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FAEF20-5A8B-8F65-0CE1-E435342979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F0F0D9C0-5269-4EA2-D4B1-0C9C28FA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01" y="3802812"/>
            <a:ext cx="3081302" cy="2894845"/>
          </a:xfrm>
          <a:prstGeom prst="rect">
            <a:avLst/>
          </a:prstGeom>
        </p:spPr>
      </p:pic>
      <p:pic>
        <p:nvPicPr>
          <p:cNvPr id="11" name="Picture 10" descr="A collage of a diagram&#10;&#10;Description automatically generated">
            <a:extLst>
              <a:ext uri="{FF2B5EF4-FFF2-40B4-BE49-F238E27FC236}">
                <a16:creationId xmlns:a16="http://schemas.microsoft.com/office/drawing/2014/main" id="{9EAEA612-EC9D-CAB9-8B0D-5A10446FD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39"/>
          <a:stretch/>
        </p:blipFill>
        <p:spPr>
          <a:xfrm>
            <a:off x="5646926" y="1751351"/>
            <a:ext cx="6426921" cy="48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2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376E9-D443-79F6-096A-E5CDE380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A4FAB-C04A-1547-DBE0-236E8BB9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14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Library preparation</a:t>
            </a:r>
          </a:p>
          <a:p>
            <a:pPr lvl="1"/>
            <a:r>
              <a:rPr lang="en-US" dirty="0"/>
              <a:t>Can we even isolate cells? Do we need to resort to nuclei?</a:t>
            </a:r>
          </a:p>
          <a:p>
            <a:pPr lvl="1"/>
            <a:r>
              <a:rPr lang="en-US" dirty="0"/>
              <a:t>Are we missing some cell types / enriching for some other cell types?</a:t>
            </a:r>
          </a:p>
          <a:p>
            <a:r>
              <a:rPr lang="en-US" dirty="0"/>
              <a:t>Economical constraints</a:t>
            </a:r>
          </a:p>
          <a:p>
            <a:pPr lvl="1"/>
            <a:r>
              <a:rPr lang="en-US" dirty="0"/>
              <a:t>Library prep / sequencing costs</a:t>
            </a:r>
          </a:p>
          <a:p>
            <a:pPr lvl="1"/>
            <a:r>
              <a:rPr lang="en-US" dirty="0"/>
              <a:t>Computational costs</a:t>
            </a:r>
          </a:p>
          <a:p>
            <a:r>
              <a:rPr lang="en-US" dirty="0"/>
              <a:t>Computational requirements</a:t>
            </a:r>
          </a:p>
          <a:p>
            <a:pPr lvl="1"/>
            <a:r>
              <a:rPr lang="en-US" dirty="0"/>
              <a:t>Not so much in terms of storage</a:t>
            </a:r>
          </a:p>
          <a:p>
            <a:pPr lvl="2"/>
            <a:r>
              <a:rPr lang="en-US" dirty="0"/>
              <a:t>typical bulk RNA-seq sample: 10-30Gb</a:t>
            </a:r>
          </a:p>
          <a:p>
            <a:pPr lvl="2"/>
            <a:r>
              <a:rPr lang="en-US" dirty="0"/>
              <a:t>10x Genomics sample: 50-70Gb</a:t>
            </a:r>
          </a:p>
          <a:p>
            <a:pPr lvl="1"/>
            <a:r>
              <a:rPr lang="en-US" dirty="0"/>
              <a:t>But beware of computation</a:t>
            </a:r>
          </a:p>
          <a:p>
            <a:pPr lvl="2"/>
            <a:r>
              <a:rPr lang="en-US" dirty="0"/>
              <a:t>50 samples: 256 Gb RAM!</a:t>
            </a:r>
          </a:p>
          <a:p>
            <a:r>
              <a:rPr lang="en-US" dirty="0"/>
              <a:t>Much more complex downstream analyses than bulk RNA-seq</a:t>
            </a:r>
          </a:p>
          <a:p>
            <a:pPr lvl="1"/>
            <a:r>
              <a:rPr lang="en-US" dirty="0"/>
              <a:t>Identify empty droplets / </a:t>
            </a:r>
            <a:r>
              <a:rPr lang="en-US" dirty="0" err="1"/>
              <a:t>multiplets</a:t>
            </a:r>
            <a:endParaRPr lang="en-US" dirty="0"/>
          </a:p>
          <a:p>
            <a:pPr lvl="1"/>
            <a:r>
              <a:rPr lang="en-US" dirty="0"/>
              <a:t>Remove background RNA</a:t>
            </a:r>
          </a:p>
          <a:p>
            <a:pPr lvl="1"/>
            <a:r>
              <a:rPr lang="en-US" dirty="0"/>
              <a:t>Filter low-qual droplets</a:t>
            </a:r>
          </a:p>
          <a:p>
            <a:pPr lvl="1"/>
            <a:r>
              <a:rPr lang="en-US" dirty="0"/>
              <a:t>Identify cell types</a:t>
            </a:r>
          </a:p>
        </p:txBody>
      </p:sp>
    </p:spTree>
    <p:extLst>
      <p:ext uri="{BB962C8B-B14F-4D97-AF65-F5344CB8AC3E}">
        <p14:creationId xmlns:p14="http://schemas.microsoft.com/office/powerpoint/2010/main" val="4263205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41E9-BFBC-46A2-138B-14202697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4170C-1439-67A1-73F9-36603FDA9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25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BE66E-3B1E-9DB1-5F42-8DB34B0B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for RNA-seq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46D31B-E358-6A83-889A-195847C6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Real dataset from a publication on Parkinson's disease brain </a:t>
            </a:r>
            <a:r>
              <a:rPr lang="en-US" i="1" dirty="0"/>
              <a:t>vs </a:t>
            </a:r>
            <a:r>
              <a:rPr lang="en-US" dirty="0"/>
              <a:t>healthy controls</a:t>
            </a:r>
          </a:p>
          <a:p>
            <a:r>
              <a:rPr lang="en-US" b="1" dirty="0"/>
              <a:t>Part 1: Fetching and examining data 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part1_instructions.nb.html</a:t>
            </a:r>
          </a:p>
          <a:p>
            <a:r>
              <a:rPr lang="en-US" b="1" dirty="0"/>
              <a:t>Part 2: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RNA-seq analysis</a:t>
            </a:r>
          </a:p>
          <a:p>
            <a:pPr marL="457200" lvl="1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part2_instructions.nb.html</a:t>
            </a: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Rmd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(R markdown) files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Text files that have text (markdown format) and chunk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s of R code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They can be compiled into html, pdf... combining the te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xt, the code, and the results generated by executing the code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Can be opened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Rstudio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and edited, tested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, etc...</a:t>
            </a:r>
          </a:p>
          <a:p>
            <a:pPr lvl="1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7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C86A-39F9-EC3D-C62B-B5539BA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biology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BD3101-099B-9F21-BAAA-6DB050BCD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Omics research, big-data, high-throughput</a:t>
            </a:r>
          </a:p>
          <a:p>
            <a:r>
              <a:rPr lang="en-US" dirty="0"/>
              <a:t>Complex systems can be better understood if considered as a whole</a:t>
            </a:r>
          </a:p>
          <a:p>
            <a:r>
              <a:rPr lang="en-US" dirty="0"/>
              <a:t>Hypothesis-driven </a:t>
            </a:r>
            <a:r>
              <a:rPr lang="en-US" i="1" dirty="0"/>
              <a:t>vs </a:t>
            </a:r>
            <a:r>
              <a:rPr lang="en-US" dirty="0"/>
              <a:t>hypothesis-generating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genomics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epigenomics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transcriptomics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proteomics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metabolomics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C606D-4173-D29F-0A0B-1ACF6D0E3CEB}"/>
              </a:ext>
            </a:extLst>
          </p:cNvPr>
          <p:cNvSpPr txBox="1"/>
          <p:nvPr/>
        </p:nvSpPr>
        <p:spPr>
          <a:xfrm>
            <a:off x="4648200" y="4001294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NGS-based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15C026-9B08-32CD-26E3-6D29258EA1AC}"/>
                  </a:ext>
                </a:extLst>
              </p14:cNvPr>
              <p14:cNvContentPartPr/>
              <p14:nvPr/>
            </p14:nvContentPartPr>
            <p14:xfrm>
              <a:off x="1066384" y="3891460"/>
              <a:ext cx="2706840" cy="1021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15C026-9B08-32CD-26E3-6D29258EA1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385" y="3882460"/>
                <a:ext cx="2724478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C95A2D-47D6-801A-6836-DA6386CC6B1F}"/>
                  </a:ext>
                </a:extLst>
              </p14:cNvPr>
              <p14:cNvContentPartPr/>
              <p14:nvPr/>
            </p14:nvContentPartPr>
            <p14:xfrm>
              <a:off x="3717549" y="4132762"/>
              <a:ext cx="916200" cy="11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C95A2D-47D6-801A-6836-DA6386CC6B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8909" y="4123762"/>
                <a:ext cx="9338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CA08B67-6D76-24FB-B301-4445869B8ACC}"/>
                  </a:ext>
                </a:extLst>
              </p14:cNvPr>
              <p14:cNvContentPartPr/>
              <p14:nvPr/>
            </p14:nvContentPartPr>
            <p14:xfrm>
              <a:off x="4436665" y="4235260"/>
              <a:ext cx="189360" cy="167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CA08B67-6D76-24FB-B301-4445869B8A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8025" y="4226620"/>
                <a:ext cx="207000" cy="1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850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F79C-FD9B-74DE-54B7-1C9724E4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6E2F-A932-5A09-8D81-4EE79F8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EB56E-53F2-5878-3E96-6C7ECFBD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04571" cy="40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4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6489-95A9-AC71-CF06-B3FF66EE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45E47-3C47-A31A-E159-25FA4A924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they will be available!</a:t>
            </a:r>
          </a:p>
          <a:p>
            <a:r>
              <a:rPr lang="en-US" dirty="0"/>
              <a:t>"solutions" folder</a:t>
            </a:r>
          </a:p>
        </p:txBody>
      </p:sp>
    </p:spTree>
    <p:extLst>
      <p:ext uri="{BB962C8B-B14F-4D97-AF65-F5344CB8AC3E}">
        <p14:creationId xmlns:p14="http://schemas.microsoft.com/office/powerpoint/2010/main" val="170290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0464-829A-067C-D937-26463945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structures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EBC30-237D-571B-352C-86A95BC7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66347" cy="45462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Metadata</a:t>
            </a:r>
          </a:p>
          <a:p>
            <a:pPr lvl="1"/>
            <a:r>
              <a:rPr lang="en-US" sz="1800" dirty="0"/>
              <a:t>"Description" of the samples</a:t>
            </a:r>
          </a:p>
          <a:p>
            <a:pPr lvl="1"/>
            <a:r>
              <a:rPr lang="en-US" sz="1800" dirty="0"/>
              <a:t>Samples (observations) in rows / Variables in columns</a:t>
            </a:r>
          </a:p>
          <a:p>
            <a:pPr lvl="1"/>
            <a:r>
              <a:rPr lang="en-US" sz="1800" dirty="0"/>
              <a:t>A sample doesn't have to be an individual!</a:t>
            </a:r>
          </a:p>
          <a:p>
            <a:pPr lvl="1"/>
            <a:r>
              <a:rPr lang="en-US" sz="1800" dirty="0"/>
              <a:t>Types of variables</a:t>
            </a:r>
          </a:p>
          <a:p>
            <a:pPr lvl="2"/>
            <a:r>
              <a:rPr lang="en-US" sz="1600" dirty="0"/>
              <a:t>Quantitative</a:t>
            </a:r>
          </a:p>
          <a:p>
            <a:pPr lvl="3"/>
            <a:r>
              <a:rPr lang="en-US" sz="1400" dirty="0"/>
              <a:t>Integer (e.g., 1, 2, 545, 100014)</a:t>
            </a:r>
          </a:p>
          <a:p>
            <a:pPr lvl="3"/>
            <a:r>
              <a:rPr lang="en-US" sz="1400" dirty="0"/>
              <a:t>Float ("numeric" in R): (e.g., 12.3, 1.23, 1.0)</a:t>
            </a:r>
          </a:p>
          <a:p>
            <a:pPr lvl="2"/>
            <a:r>
              <a:rPr lang="en-US" sz="1600" dirty="0"/>
              <a:t>Categorical ("factors" in R)</a:t>
            </a:r>
          </a:p>
          <a:p>
            <a:pPr lvl="3"/>
            <a:r>
              <a:rPr lang="en-US" sz="1400" dirty="0"/>
              <a:t>Ordinal (e.g., small, medium, large)</a:t>
            </a:r>
          </a:p>
          <a:p>
            <a:pPr lvl="3"/>
            <a:r>
              <a:rPr lang="en-US" sz="1400" dirty="0"/>
              <a:t>Nominal (e.g., red, blue, green)</a:t>
            </a:r>
          </a:p>
          <a:p>
            <a:pPr lvl="4"/>
            <a:r>
              <a:rPr lang="en-US" sz="1400" dirty="0"/>
              <a:t>Boolean (0, 1)</a:t>
            </a:r>
          </a:p>
          <a:p>
            <a:pPr lvl="1"/>
            <a:r>
              <a:rPr lang="en-US" sz="1800" dirty="0"/>
              <a:t>Typically, manageable matrix sizes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9F90C0-00D3-101D-A929-E2D99A41D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88436"/>
              </p:ext>
            </p:extLst>
          </p:nvPr>
        </p:nvGraphicFramePr>
        <p:xfrm>
          <a:off x="6453473" y="2105659"/>
          <a:ext cx="5148178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4019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943276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447575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3337895825"/>
                    </a:ext>
                  </a:extLst>
                </a:gridCol>
                <a:gridCol w="495701">
                  <a:extLst>
                    <a:ext uri="{9D8B030D-6E8A-4147-A177-3AD203B41FA5}">
                      <a16:colId xmlns:a16="http://schemas.microsoft.com/office/drawing/2014/main" val="28665677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1010386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sample_id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KBR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pfctx059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709E651-8D77-EFA5-75DB-5A317E333665}"/>
              </a:ext>
            </a:extLst>
          </p:cNvPr>
          <p:cNvSpPr txBox="1"/>
          <p:nvPr/>
        </p:nvSpPr>
        <p:spPr>
          <a:xfrm>
            <a:off x="6344339" y="5375625"/>
            <a:ext cx="288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Most often, we care about one of these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9D09F-3295-384D-8930-EA5E1C12156B}"/>
              </a:ext>
            </a:extLst>
          </p:cNvPr>
          <p:cNvSpPr txBox="1"/>
          <p:nvPr/>
        </p:nvSpPr>
        <p:spPr>
          <a:xfrm>
            <a:off x="9478823" y="5945368"/>
            <a:ext cx="2356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Which doesn't mean that the other columns can be discarded!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DC225-91A3-2649-6C52-89D17AD7627E}"/>
              </a:ext>
            </a:extLst>
          </p:cNvPr>
          <p:cNvGrpSpPr/>
          <p:nvPr/>
        </p:nvGrpSpPr>
        <p:grpSpPr>
          <a:xfrm>
            <a:off x="9211282" y="4995322"/>
            <a:ext cx="1641240" cy="727200"/>
            <a:chOff x="9211282" y="4995322"/>
            <a:chExt cx="1641240" cy="72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846885-5398-48A4-7191-3D396AB75DE4}"/>
                    </a:ext>
                  </a:extLst>
                </p14:cNvPr>
                <p14:cNvContentPartPr/>
                <p14:nvPr/>
              </p14:nvContentPartPr>
              <p14:xfrm>
                <a:off x="9211282" y="5001442"/>
                <a:ext cx="1638720" cy="72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846885-5398-48A4-7191-3D396AB75D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02282" y="4992442"/>
                  <a:ext cx="165636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03DDED-FA13-F835-50F3-E59CC6C0F497}"/>
                    </a:ext>
                  </a:extLst>
                </p14:cNvPr>
                <p14:cNvContentPartPr/>
                <p14:nvPr/>
              </p14:nvContentPartPr>
              <p14:xfrm>
                <a:off x="10747402" y="4995322"/>
                <a:ext cx="105120" cy="52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03DDED-FA13-F835-50F3-E59CC6C0F4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38402" y="4986322"/>
                  <a:ext cx="122760" cy="53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21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0464-829A-067C-D937-26463945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structures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EBC30-237D-571B-352C-86A95BC7F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66347" cy="45462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000" b="1" dirty="0"/>
              <a:t>Data</a:t>
            </a:r>
          </a:p>
          <a:p>
            <a:pPr lvl="1"/>
            <a:r>
              <a:rPr lang="en-US" sz="1800" dirty="0"/>
              <a:t>Experimental measurements</a:t>
            </a:r>
          </a:p>
          <a:p>
            <a:pPr lvl="1"/>
            <a:r>
              <a:rPr lang="en-US" sz="1800" dirty="0"/>
              <a:t>Variables (e.g., genes) in rows / Samples in columns</a:t>
            </a:r>
          </a:p>
          <a:p>
            <a:pPr lvl="1"/>
            <a:r>
              <a:rPr lang="en-US" sz="1800" dirty="0"/>
              <a:t>In </a:t>
            </a:r>
            <a:r>
              <a:rPr lang="en-US" sz="1800" i="1" dirty="0"/>
              <a:t>omics</a:t>
            </a:r>
            <a:r>
              <a:rPr lang="en-US" sz="1800" dirty="0"/>
              <a:t> data, typically high collinearity between variables</a:t>
            </a:r>
          </a:p>
          <a:p>
            <a:pPr lvl="1"/>
            <a:r>
              <a:rPr lang="en-US" sz="1800" dirty="0"/>
              <a:t>Typical variable types in omics</a:t>
            </a:r>
            <a:endParaRPr lang="en-US" sz="1600" dirty="0"/>
          </a:p>
          <a:p>
            <a:pPr lvl="2"/>
            <a:r>
              <a:rPr lang="en-US" sz="1600" dirty="0"/>
              <a:t>Integer (e.g., RNA-seq)</a:t>
            </a:r>
          </a:p>
          <a:p>
            <a:pPr lvl="2"/>
            <a:r>
              <a:rPr lang="en-US" sz="1600" dirty="0"/>
              <a:t>Float: (e.g., methylation data)</a:t>
            </a:r>
          </a:p>
          <a:p>
            <a:pPr lvl="2"/>
            <a:r>
              <a:rPr lang="en-US" sz="1600" dirty="0"/>
              <a:t>Very often non-normally distributed! (intensities, expression levels...)</a:t>
            </a:r>
          </a:p>
          <a:p>
            <a:pPr lvl="1"/>
            <a:r>
              <a:rPr lang="en-US" sz="2000" dirty="0"/>
              <a:t>Large or VERY LARGE matrices, up to several million rows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9F90C0-00D3-101D-A929-E2D99A41D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40159"/>
              </p:ext>
            </p:extLst>
          </p:nvPr>
        </p:nvGraphicFramePr>
        <p:xfrm>
          <a:off x="6665229" y="2163410"/>
          <a:ext cx="453857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851">
                  <a:extLst>
                    <a:ext uri="{9D8B030D-6E8A-4147-A177-3AD203B41FA5}">
                      <a16:colId xmlns:a16="http://schemas.microsoft.com/office/drawing/2014/main" val="923213181"/>
                    </a:ext>
                  </a:extLst>
                </a:gridCol>
                <a:gridCol w="957714">
                  <a:extLst>
                    <a:ext uri="{9D8B030D-6E8A-4147-A177-3AD203B41FA5}">
                      <a16:colId xmlns:a16="http://schemas.microsoft.com/office/drawing/2014/main" val="1580222627"/>
                    </a:ext>
                  </a:extLst>
                </a:gridCol>
                <a:gridCol w="899962">
                  <a:extLst>
                    <a:ext uri="{9D8B030D-6E8A-4147-A177-3AD203B41FA5}">
                      <a16:colId xmlns:a16="http://schemas.microsoft.com/office/drawing/2014/main" val="790235498"/>
                    </a:ext>
                  </a:extLst>
                </a:gridCol>
                <a:gridCol w="890337">
                  <a:extLst>
                    <a:ext uri="{9D8B030D-6E8A-4147-A177-3AD203B41FA5}">
                      <a16:colId xmlns:a16="http://schemas.microsoft.com/office/drawing/2014/main" val="3286151196"/>
                    </a:ext>
                  </a:extLst>
                </a:gridCol>
                <a:gridCol w="957714">
                  <a:extLst>
                    <a:ext uri="{9D8B030D-6E8A-4147-A177-3AD203B41FA5}">
                      <a16:colId xmlns:a16="http://schemas.microsoft.com/office/drawing/2014/main" val="380780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pfctx059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A1BG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2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A1CF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6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88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A2ML1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18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A3GALT2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ZZZ3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46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937DBF1-1962-E17C-F4B1-D046958E5DB9}"/>
              </a:ext>
            </a:extLst>
          </p:cNvPr>
          <p:cNvSpPr txBox="1"/>
          <p:nvPr/>
        </p:nvSpPr>
        <p:spPr>
          <a:xfrm>
            <a:off x="7358514" y="5712594"/>
            <a:ext cx="330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Usually, the challenge is to select which variables are interesting</a:t>
            </a:r>
          </a:p>
        </p:txBody>
      </p:sp>
    </p:spTree>
    <p:extLst>
      <p:ext uri="{BB962C8B-B14F-4D97-AF65-F5344CB8AC3E}">
        <p14:creationId xmlns:p14="http://schemas.microsoft.com/office/powerpoint/2010/main" val="4271470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172.4|6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3a7ab08-297e-463f-93eb-0a20e899f9e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1896427ED3744AD9A55684BBE47AE" ma:contentTypeVersion="10" ma:contentTypeDescription="Create a new document." ma:contentTypeScope="" ma:versionID="9acd35a8aa60a0b456c47c7b0c97bf5c">
  <xsd:schema xmlns:xsd="http://www.w3.org/2001/XMLSchema" xmlns:xs="http://www.w3.org/2001/XMLSchema" xmlns:p="http://schemas.microsoft.com/office/2006/metadata/properties" xmlns:ns2="33a7ab08-297e-463f-93eb-0a20e899f9ee" xmlns:ns3="04d688f1-ca33-47ea-a37b-0cd65990fea0" targetNamespace="http://schemas.microsoft.com/office/2006/metadata/properties" ma:root="true" ma:fieldsID="e166bf1ebd23bece669eda08410970f0" ns2:_="" ns3:_="">
    <xsd:import namespace="33a7ab08-297e-463f-93eb-0a20e899f9ee"/>
    <xsd:import namespace="04d688f1-ca33-47ea-a37b-0cd65990f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7ab08-297e-463f-93eb-0a20e899f9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f15d7e9-da90-449b-8052-bacb192258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688f1-ca33-47ea-a37b-0cd65990f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1CC5A6-B1F1-4D93-A0F0-A4023E5C14EB}">
  <ds:schemaRefs>
    <ds:schemaRef ds:uri="http://schemas.microsoft.com/office/2006/metadata/properties"/>
    <ds:schemaRef ds:uri="http://schemas.microsoft.com/office/infopath/2007/PartnerControls"/>
    <ds:schemaRef ds:uri="33a7ab08-297e-463f-93eb-0a20e899f9ee"/>
  </ds:schemaRefs>
</ds:datastoreItem>
</file>

<file path=customXml/itemProps2.xml><?xml version="1.0" encoding="utf-8"?>
<ds:datastoreItem xmlns:ds="http://schemas.openxmlformats.org/officeDocument/2006/customXml" ds:itemID="{162484D1-519A-44D8-B631-34D9780105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280E4E-401D-4749-80EC-5FAFDAF0B2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a7ab08-297e-463f-93eb-0a20e899f9ee"/>
    <ds:schemaRef ds:uri="04d688f1-ca33-47ea-a37b-0cd65990f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17524</TotalTime>
  <Words>4474</Words>
  <Application>Microsoft Office PowerPoint</Application>
  <PresentationFormat>Widescreen</PresentationFormat>
  <Paragraphs>1054</Paragraphs>
  <Slides>71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Arial</vt:lpstr>
      <vt:lpstr>Calibri</vt:lpstr>
      <vt:lpstr>Calibri Light</vt:lpstr>
      <vt:lpstr>Cambria Math</vt:lpstr>
      <vt:lpstr>Cascadia Code Light</vt:lpstr>
      <vt:lpstr>Consolas</vt:lpstr>
      <vt:lpstr>Helvetica Neue</vt:lpstr>
      <vt:lpstr>Office Theme</vt:lpstr>
      <vt:lpstr>PowerPoint Presentation</vt:lpstr>
      <vt:lpstr>Outline Day 3</vt:lpstr>
      <vt:lpstr>Introduction to Day 3</vt:lpstr>
      <vt:lpstr>Molecular biology dogma</vt:lpstr>
      <vt:lpstr>Biological organization</vt:lpstr>
      <vt:lpstr>Clinical research</vt:lpstr>
      <vt:lpstr>High-dimensional biology</vt:lpstr>
      <vt:lpstr>Typical data structures in bioinformatics</vt:lpstr>
      <vt:lpstr>Typical data structures in bioinformatics</vt:lpstr>
      <vt:lpstr>How do we assess association between variables?</vt:lpstr>
      <vt:lpstr>Linear regression</vt:lpstr>
      <vt:lpstr>Linear regression</vt:lpstr>
      <vt:lpstr>Linear regression</vt:lpstr>
      <vt:lpstr>Categorical variables as independent variable</vt:lpstr>
      <vt:lpstr>Linear regression assumptions</vt:lpstr>
      <vt:lpstr>Multiple linear regression</vt:lpstr>
      <vt:lpstr>Categorical variables</vt:lpstr>
      <vt:lpstr>Generalized linear regression</vt:lpstr>
      <vt:lpstr>A simple example</vt:lpstr>
      <vt:lpstr>A not-so-simple example: interaction terms</vt:lpstr>
      <vt:lpstr>What are we not covering</vt:lpstr>
      <vt:lpstr>Principal component analysis</vt:lpstr>
      <vt:lpstr>Body data set</vt:lpstr>
      <vt:lpstr>1D plot</vt:lpstr>
      <vt:lpstr>2D plot</vt:lpstr>
      <vt:lpstr>3D plot</vt:lpstr>
      <vt:lpstr>PowerPoint Presentation</vt:lpstr>
      <vt:lpstr>What do you see?</vt:lpstr>
      <vt:lpstr>Back to the body data set</vt:lpstr>
      <vt:lpstr>Looking at the world from a different angle...</vt:lpstr>
      <vt:lpstr>PCA in a nutshell</vt:lpstr>
      <vt:lpstr>Practical aspects</vt:lpstr>
      <vt:lpstr>Back to the body data set</vt:lpstr>
      <vt:lpstr>Linear combination... what?</vt:lpstr>
      <vt:lpstr>Correlation between body variables</vt:lpstr>
      <vt:lpstr>What is PCA used for</vt:lpstr>
      <vt:lpstr>RNA-seq</vt:lpstr>
      <vt:lpstr>DNA-seq vs RNA-seq </vt:lpstr>
      <vt:lpstr>RNA-sequencing technology</vt:lpstr>
      <vt:lpstr>RNA-seq options</vt:lpstr>
      <vt:lpstr>RNA-seq overview</vt:lpstr>
      <vt:lpstr>Raw reads: FASTQ format</vt:lpstr>
      <vt:lpstr>Read alignment</vt:lpstr>
      <vt:lpstr>BAM/SAM format</vt:lpstr>
      <vt:lpstr>From FASTQ to differential expression in one slide</vt:lpstr>
      <vt:lpstr>Before sequencing...</vt:lpstr>
      <vt:lpstr>Experimental design in clinical science</vt:lpstr>
      <vt:lpstr>Metadata analysis</vt:lpstr>
      <vt:lpstr>How do we assess association between variables?</vt:lpstr>
      <vt:lpstr>After sequencing...</vt:lpstr>
      <vt:lpstr>Filtering features</vt:lpstr>
      <vt:lpstr>Exploring gene expression data*</vt:lpstr>
      <vt:lpstr>Estimation of cell types</vt:lpstr>
      <vt:lpstr>Exploring gene expression data*</vt:lpstr>
      <vt:lpstr>Differential gene expression</vt:lpstr>
      <vt:lpstr>Gene set enrichment analysis (GSEA)</vt:lpstr>
      <vt:lpstr>We are done with theory for today!</vt:lpstr>
      <vt:lpstr>Extending to single cell RNA-seq</vt:lpstr>
      <vt:lpstr>RNA-seq: human brain tissue</vt:lpstr>
      <vt:lpstr>Other omic layers - proteomics</vt:lpstr>
      <vt:lpstr>Other omic layers - acetylation</vt:lpstr>
      <vt:lpstr>Other omic layers</vt:lpstr>
      <vt:lpstr>scRNA-seq</vt:lpstr>
      <vt:lpstr>Alignment</vt:lpstr>
      <vt:lpstr>Count matrix in scRNA-seq</vt:lpstr>
      <vt:lpstr>Advantages of scRNA-seq</vt:lpstr>
      <vt:lpstr>Challenges</vt:lpstr>
      <vt:lpstr>RNA-seq hands-on</vt:lpstr>
      <vt:lpstr>Hands-on for RNA-seq</vt:lpstr>
      <vt:lpstr>Files needed</vt:lpstr>
      <vt:lpstr>Solutions?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Nido</dc:creator>
  <cp:lastModifiedBy>Gonzalo Sanchez Nido</cp:lastModifiedBy>
  <cp:revision>77</cp:revision>
  <dcterms:created xsi:type="dcterms:W3CDTF">2022-11-03T11:42:35Z</dcterms:created>
  <dcterms:modified xsi:type="dcterms:W3CDTF">2023-11-24T12:05:44Z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0x010100F891896427ED3744AD9A55684BBE47AE</vt:lpwstr>
  </property>
  <property fmtid="{D5CDD505-2E9C-101B-9397-08002B2CF9AE}" pid="3" name="MediaServiceImageTags">
    <vt:lpwstr/>
  </property>
</Properties>
</file>